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95" r:id="rId5"/>
    <p:sldId id="425" r:id="rId6"/>
    <p:sldId id="444" r:id="rId7"/>
    <p:sldId id="426" r:id="rId8"/>
    <p:sldId id="427" r:id="rId9"/>
    <p:sldId id="424" r:id="rId10"/>
    <p:sldId id="409" r:id="rId11"/>
    <p:sldId id="445" r:id="rId12"/>
    <p:sldId id="430" r:id="rId13"/>
    <p:sldId id="429" r:id="rId14"/>
    <p:sldId id="428" r:id="rId15"/>
    <p:sldId id="448" r:id="rId16"/>
    <p:sldId id="419" r:id="rId17"/>
    <p:sldId id="420" r:id="rId18"/>
    <p:sldId id="421" r:id="rId19"/>
    <p:sldId id="423" r:id="rId20"/>
    <p:sldId id="422" r:id="rId21"/>
    <p:sldId id="408" r:id="rId22"/>
    <p:sldId id="416" r:id="rId23"/>
    <p:sldId id="417" r:id="rId24"/>
    <p:sldId id="415" r:id="rId25"/>
    <p:sldId id="449" r:id="rId26"/>
    <p:sldId id="403" r:id="rId27"/>
    <p:sldId id="418" r:id="rId28"/>
    <p:sldId id="457" r:id="rId29"/>
    <p:sldId id="450" r:id="rId30"/>
    <p:sldId id="451" r:id="rId31"/>
    <p:sldId id="458" r:id="rId32"/>
    <p:sldId id="437" r:id="rId33"/>
    <p:sldId id="434" r:id="rId34"/>
    <p:sldId id="436" r:id="rId35"/>
    <p:sldId id="452" r:id="rId36"/>
    <p:sldId id="442" r:id="rId37"/>
    <p:sldId id="431" r:id="rId38"/>
    <p:sldId id="443" r:id="rId39"/>
    <p:sldId id="432" r:id="rId40"/>
    <p:sldId id="439" r:id="rId41"/>
    <p:sldId id="438" r:id="rId42"/>
    <p:sldId id="453" r:id="rId43"/>
    <p:sldId id="441" r:id="rId44"/>
    <p:sldId id="435" r:id="rId45"/>
    <p:sldId id="433" r:id="rId46"/>
    <p:sldId id="288" r:id="rId47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/>
    <p:restoredTop sz="94529"/>
  </p:normalViewPr>
  <p:slideViewPr>
    <p:cSldViewPr snapToGrid="0" snapToObjects="1">
      <p:cViewPr varScale="1">
        <p:scale>
          <a:sx n="97" d="100"/>
          <a:sy n="97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3D87E8B-E642-2448-A5BC-6502C107F86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B41204-FFFB-CF4B-ADCA-E3058B737C0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FE7C8-F15D-3546-A196-8E324D76A8B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F9EDB0-0629-0C4C-9502-2D36396CC54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80176A-5763-5641-ABF3-AEA8A024F6F8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9955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9DC935-38C0-5C42-BF1A-6C2153BF8C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7A111E-FA1E-5A4B-8987-9BA6D015341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74DCB183-BB8C-834E-B869-9A431563211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4272F-7F57-C341-8376-A7EF42086C4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B75EE0-FF83-DF46-9480-F30C5DE5274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299329-437B-B947-ACFE-883A61E238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27D20CA-4B7C-5940-A189-F8CBCB2D55E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9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B3E258B-2D4F-5146-AB4B-AEEE078F21E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5C9A55-F0C7-F349-938E-65F613BE0504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ECD4E2A-9812-3D4F-A143-B6FAD22FF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FF85110-CE6A-1442-9524-1F6EA45E41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32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79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1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2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1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19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589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64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80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20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54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DFF3D4E-F15A-1249-8178-3401BE2664E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9BDB04-974A-D447-A50F-009A0E811722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1E839695-861D-BA4A-B79D-3DA912133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3832300-529B-3A40-A074-CAA91D58B7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21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78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22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18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23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345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7008865-7399-AD46-9B38-C2AC54568A3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C96BD6-C673-AE4E-B9CB-85CDA997B56A}" type="slidenum">
              <a:t>24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6B17143-3A6A-E541-A726-ABE5E3381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9130585-97A8-924F-9682-6035EB2CAF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154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25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76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7008865-7399-AD46-9B38-C2AC54568A3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C96BD6-C673-AE4E-B9CB-85CDA997B56A}" type="slidenum">
              <a:t>26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6B17143-3A6A-E541-A726-ABE5E3381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9130585-97A8-924F-9682-6035EB2CAF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580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27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825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EBCAAC3-1B54-2F42-A2B7-76F69181D0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2CE6ED-4067-1341-8B9D-438C93F22247}" type="slidenum">
              <a:t>28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4B52559-3F14-AE4D-92F6-1C1702347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D0D84A6-BC57-AF43-9CEE-D8D168BCA6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455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29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88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30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76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EBCAAC3-1B54-2F42-A2B7-76F69181D0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2CE6ED-4067-1341-8B9D-438C93F22247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4B52559-3F14-AE4D-92F6-1C1702347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D0D84A6-BC57-AF43-9CEE-D8D168BCA6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EBCAAC3-1B54-2F42-A2B7-76F69181D0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2CE6ED-4067-1341-8B9D-438C93F22247}" type="slidenum">
              <a:t>31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4B52559-3F14-AE4D-92F6-1C1702347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D0D84A6-BC57-AF43-9CEE-D8D168BCA6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037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18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098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861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933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595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650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78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886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98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84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422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418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27D20CA-4B7C-5940-A189-F8CBCB2D55E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8539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F2C7462-D5A5-764B-810B-EE9CFE21197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3BAE28-4CBB-3347-B43A-BFCBA33961B9}" type="slidenum">
              <a:t>46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05C9B32-710B-E041-AEA5-906B2A50E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0D62C5B-7919-614C-817B-F13E21B4D9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35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25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47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44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EF7B898-0FD5-AB4A-99C1-2EC9FA913D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A2AAF8-D32F-474E-8460-2E90D817AD41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6E59A57-1938-8741-A8F0-43C27C22F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AF6CBF1-002F-7B46-8242-DAE8575B6E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21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77E9D67F-38AF-A147-B3AD-8462B1824941}"/>
              </a:ext>
            </a:extLst>
          </p:cNvPr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cxnSp>
          <p:nvCxnSpPr>
            <p:cNvPr id="3" name="Straight Connector 16">
              <a:extLst>
                <a:ext uri="{FF2B5EF4-FFF2-40B4-BE49-F238E27FC236}">
                  <a16:creationId xmlns:a16="http://schemas.microsoft.com/office/drawing/2014/main" id="{30346070-249D-364B-A682-DBC6F423A1C7}"/>
                </a:ext>
              </a:extLst>
            </p:cNvPr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0EFC8F37-DC6C-2846-B2FF-A4E74381FF44}"/>
                </a:ext>
              </a:extLst>
            </p:cNvPr>
            <p:cNvCxnSpPr/>
            <p:nvPr/>
          </p:nvCxnSpPr>
          <p:spPr>
            <a:xfrm>
              <a:off x="7764097" y="0"/>
              <a:ext cx="1344076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D2F4C0DC-DABB-C54A-908F-E1D8729B2A0B}"/>
                </a:ext>
              </a:extLst>
            </p:cNvPr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7399543-B4D0-E245-BB2D-6A85C68F1E09}"/>
                </a:ext>
              </a:extLst>
            </p:cNvPr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D8EEE68-4123-D040-8A76-ADD847E7CC65}"/>
                </a:ext>
              </a:extLst>
            </p:cNvPr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453F95D4-4A6A-B34E-89EC-BA0E69AAE88A}"/>
                </a:ext>
              </a:extLst>
            </p:cNvPr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EF656124-B9ED-324D-802A-D44041462BB8}"/>
                </a:ext>
              </a:extLst>
            </p:cNvPr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7F121640-A247-6D42-BDF9-71F243CA69E9}"/>
                </a:ext>
              </a:extLst>
            </p:cNvPr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2E83DA14-849F-974A-A5CC-39AEEAA3C79B}"/>
                </a:ext>
              </a:extLst>
            </p:cNvPr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DF50F23C-7110-274F-9A86-EF142BA0AF9A}"/>
                </a:ext>
              </a:extLst>
            </p:cNvPr>
            <p:cNvSpPr/>
            <p:nvPr/>
          </p:nvSpPr>
          <p:spPr>
            <a:xfrm>
              <a:off x="-9336" y="-9336"/>
              <a:ext cx="952054" cy="628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+- f4 0 f2"/>
                <a:gd name="f10" fmla="+- f3 0 f2"/>
                <a:gd name="f11" fmla="*/ f10 1 863600"/>
                <a:gd name="f12" fmla="*/ f9 1 56980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C5505FE-EA1A-2C47-ABA3-7891FDC2633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6400" y="2650552"/>
            <a:ext cx="6423550" cy="1814745"/>
          </a:xfrm>
        </p:spPr>
        <p:txBody>
          <a:bodyPr anchor="b">
            <a:noAutofit/>
          </a:bodyPr>
          <a:lstStyle>
            <a:lvl1pPr algn="r">
              <a:defRPr sz="5952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7ADB57B-0D66-7D43-B6A5-760D207E3E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6400" y="4465298"/>
            <a:ext cx="6423550" cy="1209129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60D9337-80B1-4940-B6EC-335D38E5BF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97945B0-7A5F-DB44-9ADA-0B3D31B572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1B69D1-E985-3941-B2C7-05B0FB75A3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21C82-251D-8446-B68C-58C955F19CB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2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FE5E-77F1-2A45-87F8-146E864CAC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3751838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0B307-23B0-DF47-A848-8504B3F839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530E-3853-824F-BD0A-C97BD862F0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A57D2-F94A-DD41-8AA4-40EA5187DB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71B00-F2B8-1349-9E79-A0509F675F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F7D37-5C16-DA4C-A1F7-6F8E07B566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83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FCC5-A6BE-4B4F-87AD-11D0CE1BE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B593D62-12E5-3444-AE25-2F2B226C42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3856" y="4003828"/>
            <a:ext cx="5974954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350DC7-01F0-6444-90F3-9DC379B85F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0FF35A-F837-3A47-8A89-E8B0210A86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5E9A94-BB1F-3042-9B6F-94FDAE7541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5BAD4F-C1E5-0248-8585-0FB285168C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E955B6-1382-AC4C-9A6C-51CFF802490F}" type="slidenum">
              <a:t>‹N°›</a:t>
            </a:fld>
            <a:endParaRPr lang="fr-FR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CCA97B39-11FD-884D-A2A2-CD2A6E254C45}"/>
              </a:ext>
            </a:extLst>
          </p:cNvPr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652962BD-6DB1-D949-A5D6-0290FA63C44A}"/>
              </a:ext>
            </a:extLst>
          </p:cNvPr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76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2A1E-7395-DC4B-84D6-124C1B7CE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2129655"/>
            <a:ext cx="6997912" cy="2861011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F27ED-DCB6-4840-B9A6-0104CA4B15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A0816-22F1-F746-A65C-58C7BD87EA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B8C30-3C4E-034D-A926-B27BB44939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1880B-9ED8-A64F-93EA-25D8C908E3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E6634B-89DA-D74E-BCD5-C8095F5396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B300-1A4C-144F-A254-B3E0574EE1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A879822-922A-BA46-9340-D89A0D6109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7653B4-750F-6248-8C12-BF49C18246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C78A7-19D4-D44A-AA9A-D56A5AC42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46F848-382A-3A42-9D3B-45474593CA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414EF-D3BD-B44C-AFE1-9BDF8629AA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96D9A9-D1D3-3C48-A8A1-AB509A21D779}" type="slidenum">
              <a:t>‹N°›</a:t>
            </a:fld>
            <a:endParaRPr lang="fr-FR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DC63CCFA-0887-7A44-84D5-5BADA75E7FAA}"/>
              </a:ext>
            </a:extLst>
          </p:cNvPr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FA6E6421-3006-E249-9BCD-85DD6C612F03}"/>
              </a:ext>
            </a:extLst>
          </p:cNvPr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1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CF03-DA36-8746-A26E-04B9AFA28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932" y="671974"/>
            <a:ext cx="6991026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8CD5F92-FCA6-3141-B1F5-27C11A871C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90C226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7877AD-520C-7B42-BCC6-6917391625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7C4203-4701-F344-92E9-4D1F22EDB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FAC0DC-76A8-8C42-A3EC-4E260F133A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F8D7B-A98A-E443-B0D1-AC25AC70A6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47AEC5-F877-CA43-BF52-A4E096CD956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60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0C83-D590-6B4C-B3AA-0BA04D606F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999C1-D531-D54A-ABB8-212ED47E7F0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C622-90A1-0F4F-ACC7-2F3B8690B6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01AA-4002-A749-A57B-E5663D3972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AB80A-596B-6B41-88A8-58D44F71D2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69F52A-C29C-3B4B-A37B-0A612710A6A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80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966AE-05EB-F647-AC82-7FDC6B9CE17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89568" y="671974"/>
            <a:ext cx="1079074" cy="5788755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96DEF-F2A2-4F48-98FB-EF1BD9A090F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2038" y="671974"/>
            <a:ext cx="5727152" cy="578875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C3EE-2BBC-564D-8B0C-6DA52004A2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C800D-57CA-4C47-B8BB-CEF1E98C09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277A7-A4E5-AA47-A162-EDAA367FDA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D3A97E-0AAF-5D4B-B217-6AFB2E96B1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60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5F23-9292-B34D-B748-EE9120C372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4BAC1-B271-D648-B90E-27DA9DBA1AF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696AF-0CB7-6E4B-A299-3CE22CA447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04F2-7540-CD45-92E3-54B60BD405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115C-F336-4F4C-9357-BCFAF3D86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A2A6F-01D4-3841-ABB3-4FFB0DAF75B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7289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A212-F830-9341-A230-13D3E0DD60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2977204"/>
            <a:ext cx="6997912" cy="2013463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E5779-1CD2-294D-99AE-22334BA7B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4990676"/>
            <a:ext cx="6997912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6F6BA-9DAF-4B40-A828-60877DDBB6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149C6-51C0-324E-B829-25691B482C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7ACB-B72A-B940-ABBD-5CD1962CDB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4F056C-4CEE-4A4D-A6AD-D451A8A286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9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9E6E-B1C2-A04A-9D6B-C12FC0ABBE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36E8F-719B-FB4B-9875-8EA6BF7A99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2038" y="2381646"/>
            <a:ext cx="3404430" cy="42778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C56A7-3D38-7C4C-B8B5-F1893577C98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265529" y="2381655"/>
            <a:ext cx="3404430" cy="42778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23C8E-2D96-F846-8496-2A163C6584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969AB-607C-DE44-B34D-1B33585D8A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A265D-A28D-3F46-8720-8BA55455EC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88D2E-608B-514C-A375-B5D9C7AD3C8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84BF-D944-0444-A8B1-7F5244F89E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263D-E187-6944-B49B-17A4DC141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0EB6A-DBFE-DF48-B51C-4EFDC78A03D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2038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E4F6F-1A41-D441-862E-198A29AB17B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262704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0F432-9E19-F747-A187-DEA299DF62B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262704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B420D-87FE-404E-955B-B5E78D34E8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9E77D-AC58-D54D-B85F-157EEA3A53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0454E-BCA9-154C-BD02-92E1B62D9B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7D450-D84F-694A-99B5-C1B27B86844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D2D1-062D-0A45-8DEA-24E82BAA23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07D6C-744D-E349-B785-60B25FF369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C8B4-55A0-714F-9813-6D4FE0DAA8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E47C7-0182-E247-A30A-A331B683EA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0DDDB-B0B0-824E-B264-888CBD424B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0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237F6-157E-DA41-B12B-3598DA6579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3AD2-AE49-3945-93FE-EF4E6C834D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372BD-85CD-9142-93FC-85CFF3AE2E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9912DD-D31D-854B-8AC6-329243CB3C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838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3038-7FA6-184C-B973-AC20AC1A12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1651936"/>
            <a:ext cx="3075977" cy="140927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0037-D6AC-A84E-9000-E71645529E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37086" y="567613"/>
            <a:ext cx="3732873" cy="60918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1FDA4-BF40-FA4D-A1BF-2D53A4E4DD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038" y="3061200"/>
            <a:ext cx="3075977" cy="2848877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42921-3EC0-9E4A-9D17-DDD3EF6AF8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937F7-190D-7449-9167-4A5C719F31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3C3A4-6353-3B43-8642-843399B54E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3D2B9B-6D33-0142-A60E-4540968BF8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9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8F41-6EE9-954E-83EE-2CE015238B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5291769"/>
            <a:ext cx="6997912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1F35E-BAA1-5044-B8D3-FC13B0AF3B7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2038" y="671974"/>
            <a:ext cx="6997912" cy="4239194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16464-8982-D242-B00E-441A4C1B9C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2038" y="5916497"/>
            <a:ext cx="6997912" cy="742986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66BF-BB7B-BF45-AB93-D929B0087C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470D1-9BB1-0A42-AD6F-2F29C624C1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780E3-7C18-D34D-A645-5580AFA097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E431C-C0A2-334E-B953-34A0082435B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0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FC5E96B6-D4DE-FB49-8455-A9AEDFD1C48D}"/>
              </a:ext>
            </a:extLst>
          </p:cNvPr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BCAC849-C23D-7246-83DE-3856221C5664}"/>
                </a:ext>
              </a:extLst>
            </p:cNvPr>
            <p:cNvSpPr/>
            <p:nvPr/>
          </p:nvSpPr>
          <p:spPr>
            <a:xfrm>
              <a:off x="-9336" y="4423812"/>
              <a:ext cx="504035" cy="3145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4" name="Straight Connector 7">
              <a:extLst>
                <a:ext uri="{FF2B5EF4-FFF2-40B4-BE49-F238E27FC236}">
                  <a16:creationId xmlns:a16="http://schemas.microsoft.com/office/drawing/2014/main" id="{461BABD5-8544-6441-B4FD-258935B15F02}"/>
                </a:ext>
              </a:extLst>
            </p:cNvPr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C4950F63-8271-F74D-B2E3-24C0E5AD2556}"/>
                </a:ext>
              </a:extLst>
            </p:cNvPr>
            <p:cNvCxnSpPr/>
            <p:nvPr/>
          </p:nvCxnSpPr>
          <p:spPr>
            <a:xfrm>
              <a:off x="7764097" y="0"/>
              <a:ext cx="1344085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20A20A2-4649-0945-A2EE-956DFA19B8E3}"/>
                </a:ext>
              </a:extLst>
            </p:cNvPr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7D84EE2-E6BA-FE4A-B2FA-40E23F4B5DB5}"/>
                </a:ext>
              </a:extLst>
            </p:cNvPr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AA5F664-4B1B-0843-B0B7-AEA3B0B181EE}"/>
                </a:ext>
              </a:extLst>
            </p:cNvPr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3BC0315-4E8A-BE4D-A066-19FF9975BE0A}"/>
                </a:ext>
              </a:extLst>
            </p:cNvPr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550622F-7643-194C-A6C9-5906D31A1015}"/>
                </a:ext>
              </a:extLst>
            </p:cNvPr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A621C13-8CBB-D143-AF1B-A4A8126E07D2}"/>
                </a:ext>
              </a:extLst>
            </p:cNvPr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B47453CB-669C-B640-ADF9-DE35FCE976D4}"/>
                </a:ext>
              </a:extLst>
            </p:cNvPr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5A76FBD-9193-474E-BF5F-8544EFF5AE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1455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F7B0BD-01AA-334C-9721-25AAC854F5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2038" y="2381655"/>
            <a:ext cx="6997912" cy="4277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F13939-2554-074D-A7E8-DFB529EE9D7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958925" y="6659483"/>
            <a:ext cx="75420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fr-F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44968A6-E2A1-F141-8821-EF119157DBF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2038" y="6659483"/>
            <a:ext cx="509650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FBC8668-7627-9F4E-8F88-8EDB2D41049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4805" y="6659483"/>
            <a:ext cx="565144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92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EE419980-3A25-9B45-9606-2B6BB43F3261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968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984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764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543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fr-FR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74C6BD4-58BB-9140-AA54-DF8310A453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1816718"/>
            <a:ext cx="9072563" cy="3188052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fr-FR" sz="2800" b="1" u="sng" dirty="0">
                <a:solidFill>
                  <a:srgbClr val="AD4D12"/>
                </a:solidFill>
                <a:latin typeface="Calibri" pitchFamily="34"/>
              </a:rPr>
              <a:t>Palmarès : 2018-2019, podiums championnats de France et d’Europe</a:t>
            </a:r>
          </a:p>
          <a:p>
            <a:pPr marL="0" lvl="0" indent="0" algn="ctr">
              <a:buNone/>
            </a:pPr>
            <a:br>
              <a:rPr lang="fr-FR" sz="2400" dirty="0">
                <a:solidFill>
                  <a:srgbClr val="262626"/>
                </a:solidFill>
                <a:latin typeface="Calibri" pitchFamily="18"/>
              </a:rPr>
            </a:br>
            <a:r>
              <a:rPr lang="fr-FR" sz="5600" dirty="0">
                <a:solidFill>
                  <a:srgbClr val="579D1C"/>
                </a:solidFill>
                <a:latin typeface="Calibri" pitchFamily="18"/>
              </a:rPr>
              <a:t>Association Sportive de l’Université d’Artois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41807B35-5149-3240-A776-04A47559EC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283" y="5760363"/>
            <a:ext cx="2772716" cy="14396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54370F9C-F5D0-A54D-8819-84F0A8F0B7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9998" y="5831997"/>
            <a:ext cx="2304004" cy="12985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394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Gymnastique artistique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4 avril à NOISY LE GRAND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Equipe masculine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7668" y="3963987"/>
            <a:ext cx="8951912" cy="365442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Champions de France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HERPSON Clément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DELLA FRANCA Lucas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BULTEEL Alexis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6493" y="1439053"/>
            <a:ext cx="2366464" cy="48751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78843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CATHELAIN Julian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3234" y="4342355"/>
            <a:ext cx="9394977" cy="2897690"/>
          </a:xfrm>
        </p:spPr>
        <p:txBody>
          <a:bodyPr numCol="1">
            <a:normAutofit fontScale="925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Championnat universitaire 2018-2019</a:t>
            </a:r>
            <a:endParaRPr lang="fr-FR" sz="4400" dirty="0">
              <a:latin typeface="Tempus Sans ITC" pitchFamily="82"/>
            </a:endParaRPr>
          </a:p>
          <a:p>
            <a:pPr marL="0" indent="0">
              <a:lnSpc>
                <a:spcPct val="90000"/>
              </a:lnSpc>
              <a:buSzPct val="45000"/>
              <a:buNone/>
            </a:pPr>
            <a:br>
              <a:rPr lang="fr-FR" sz="3600" dirty="0"/>
            </a:br>
            <a:r>
              <a:rPr lang="fr-FR" sz="3600" dirty="0"/>
              <a:t>- 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Champion de France </a:t>
            </a:r>
            <a:r>
              <a:rPr lang="fr-FR" sz="3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Force’Athlon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buSzPct val="45000"/>
              <a:buNone/>
            </a:pP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- Champion de France Musculation</a:t>
            </a:r>
            <a:endParaRPr lang="fr-FR" sz="26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68050" y="1141694"/>
            <a:ext cx="2109816" cy="28130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031271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Musculation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04/04/19 à TOULOUSE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 de France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+75kg : CATHELAIN Julian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93159" y="600141"/>
            <a:ext cx="2576410" cy="343521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679453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Force </a:t>
            </a:r>
            <a:r>
              <a:rPr lang="fr-FR" sz="5400" dirty="0" err="1">
                <a:solidFill>
                  <a:srgbClr val="C00000"/>
                </a:solidFill>
                <a:latin typeface="Viner Hand ITC" pitchFamily="66"/>
              </a:rPr>
              <a:t>Athlon</a:t>
            </a:r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22/05/19 à MONTPELLIER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Coupe de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 de France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+75kg : CATHELAIN Julian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32733" y="734065"/>
            <a:ext cx="2496159" cy="335618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867130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Arbitre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Sport de combat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 de France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CANTRAINE </a:t>
            </a:r>
            <a:r>
              <a:rPr lang="fr-FR" sz="3500" dirty="0" err="1">
                <a:latin typeface="Tempus Sans ITC" pitchFamily="82"/>
              </a:rPr>
              <a:t>Loic</a:t>
            </a:r>
            <a:r>
              <a:rPr lang="fr-FR" sz="3500" dirty="0">
                <a:latin typeface="Tempus Sans ITC" pitchFamily="82"/>
              </a:rPr>
              <a:t>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21713" y="717117"/>
            <a:ext cx="4757538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64457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 err="1">
                <a:solidFill>
                  <a:srgbClr val="C00000"/>
                </a:solidFill>
                <a:latin typeface="Viner Hand ITC" pitchFamily="66"/>
              </a:rPr>
              <a:t>Sambo</a:t>
            </a:r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 – Lutte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Equipe 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Champions de France 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1</a:t>
            </a:r>
            <a:r>
              <a:rPr lang="fr-FR" sz="3500" baseline="30000" dirty="0">
                <a:latin typeface="Tempus Sans ITC" pitchFamily="82"/>
              </a:rPr>
              <a:t>er</a:t>
            </a:r>
            <a:r>
              <a:rPr lang="fr-FR" sz="3500" dirty="0">
                <a:latin typeface="Tempus Sans ITC" pitchFamily="82"/>
              </a:rPr>
              <a:t> par équipe (</a:t>
            </a:r>
            <a:r>
              <a:rPr lang="fr-FR" sz="3500" dirty="0" err="1">
                <a:latin typeface="Tempus Sans ITC" pitchFamily="82"/>
              </a:rPr>
              <a:t>Sambo</a:t>
            </a:r>
            <a:r>
              <a:rPr lang="fr-FR" sz="3500" dirty="0">
                <a:latin typeface="Tempus Sans ITC" pitchFamily="82"/>
              </a:rPr>
              <a:t>)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1</a:t>
            </a:r>
            <a:r>
              <a:rPr lang="fr-FR" sz="3500" baseline="30000" dirty="0">
                <a:latin typeface="Tempus Sans ITC" pitchFamily="82"/>
              </a:rPr>
              <a:t>er</a:t>
            </a:r>
            <a:r>
              <a:rPr lang="fr-FR" sz="3500" dirty="0">
                <a:latin typeface="Tempus Sans ITC" pitchFamily="82"/>
              </a:rPr>
              <a:t> par équipe (Lutte)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21929" y="1260783"/>
            <a:ext cx="4042326" cy="26948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84134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Judo KUY 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05/02/19 à Lyon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Vice-Champions de France 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-70kg : SRSEN Emilie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-73kg : PRESTOT Brian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5620" y="608145"/>
            <a:ext cx="2378769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89649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 err="1">
                <a:solidFill>
                  <a:srgbClr val="C00000"/>
                </a:solidFill>
                <a:latin typeface="Viner Hand ITC" pitchFamily="66"/>
              </a:rPr>
              <a:t>Sambo</a:t>
            </a:r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19/03/19 à MARQUISE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Vice-Champions de France 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-69kg : SEGARD </a:t>
            </a:r>
            <a:r>
              <a:rPr lang="fr-FR" sz="3500" dirty="0" err="1">
                <a:latin typeface="Tempus Sans ITC" pitchFamily="82"/>
              </a:rPr>
              <a:t>Eloise</a:t>
            </a:r>
            <a:r>
              <a:rPr lang="fr-FR" sz="3500" dirty="0">
                <a:latin typeface="Tempus Sans ITC" pitchFamily="82"/>
              </a:rPr>
              <a:t>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+69kg : DUTRIEUX Noémie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-88kg : BOUSSEMART Cyrille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4113" y="850995"/>
            <a:ext cx="4222994" cy="28153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530172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Lutte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20/03/19 à MARQUISE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 fontScale="77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Vice-Champions de France 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-68kg : SEGARD </a:t>
            </a:r>
            <a:r>
              <a:rPr lang="fr-FR" sz="3500" dirty="0" err="1">
                <a:latin typeface="Tempus Sans ITC" pitchFamily="82"/>
              </a:rPr>
              <a:t>Eloise</a:t>
            </a:r>
            <a:r>
              <a:rPr lang="fr-FR" sz="3500" dirty="0">
                <a:latin typeface="Tempus Sans ITC" pitchFamily="82"/>
              </a:rPr>
              <a:t>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+68kg : DUTRIEUX Noémie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-86kg : THUILLIER Jean-Baptiste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-97kg : BOUSSEMART Cyrille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91344" y="705394"/>
            <a:ext cx="4757538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554499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Boxe Anglaise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22 au 24 mars à TOULOUSE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Vice-Championne de France 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+64kg : HERRAS Julie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55199" y="863662"/>
            <a:ext cx="4228922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196131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A4670-D52F-A945-978C-E92653DDA7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077913"/>
          </a:xfrm>
        </p:spPr>
        <p:txBody>
          <a:bodyPr/>
          <a:lstStyle/>
          <a:p>
            <a:pPr lvl="0"/>
            <a:r>
              <a:rPr lang="fr-FR">
                <a:solidFill>
                  <a:srgbClr val="AD4D12"/>
                </a:solidFill>
                <a:latin typeface="Castellar" pitchFamily="18"/>
              </a:rPr>
              <a:t>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348696-5BD2-6042-8699-DD5765F5F6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791200"/>
          </a:xfrm>
        </p:spPr>
        <p:txBody>
          <a:bodyPr/>
          <a:lstStyle/>
          <a:p>
            <a:pPr lvl="0"/>
            <a:r>
              <a:rPr lang="fr-FR" sz="2800" dirty="0">
                <a:solidFill>
                  <a:srgbClr val="262626"/>
                </a:solidFill>
                <a:latin typeface="Calibri" pitchFamily="18"/>
              </a:rPr>
              <a:t>Association loi 1901 (à but non lucratif), affiliée à la Ligue des Hauts de France du Sport Universitaire et à la Fédération Française du Sport Universitaire (FFSU).</a:t>
            </a:r>
          </a:p>
          <a:p>
            <a:pPr lvl="0"/>
            <a:endParaRPr lang="fr-FR" sz="2800" dirty="0">
              <a:solidFill>
                <a:srgbClr val="262626"/>
              </a:solidFill>
              <a:latin typeface="Calibri" pitchFamily="18"/>
            </a:endParaRPr>
          </a:p>
          <a:p>
            <a:pPr lvl="0"/>
            <a:r>
              <a:rPr lang="fr-FR" sz="2800" dirty="0">
                <a:solidFill>
                  <a:srgbClr val="262626"/>
                </a:solidFill>
                <a:latin typeface="Calibri" pitchFamily="18"/>
              </a:rPr>
              <a:t> Les missions de l’AS : </a:t>
            </a:r>
          </a:p>
          <a:p>
            <a:pPr lvl="4">
              <a:buFont typeface="Arial" pitchFamily="34"/>
              <a:buChar char="•"/>
            </a:pPr>
            <a:r>
              <a:rPr lang="fr-FR" sz="2400" dirty="0">
                <a:solidFill>
                  <a:srgbClr val="262626"/>
                </a:solidFill>
                <a:latin typeface="Calibri" pitchFamily="18"/>
              </a:rPr>
              <a:t>Gérer l’inscription administrative </a:t>
            </a:r>
          </a:p>
          <a:p>
            <a:pPr lvl="4">
              <a:buFont typeface="Arial" pitchFamily="34"/>
              <a:buChar char="•"/>
            </a:pPr>
            <a:r>
              <a:rPr lang="fr-FR" sz="2400" dirty="0">
                <a:solidFill>
                  <a:srgbClr val="262626"/>
                </a:solidFill>
                <a:latin typeface="Calibri" pitchFamily="18"/>
              </a:rPr>
              <a:t>Création des licences FFSU</a:t>
            </a:r>
          </a:p>
          <a:p>
            <a:pPr lvl="4">
              <a:buFont typeface="Arial" pitchFamily="34"/>
              <a:buChar char="•"/>
            </a:pPr>
            <a:r>
              <a:rPr lang="fr-FR" sz="2400" dirty="0">
                <a:solidFill>
                  <a:srgbClr val="262626"/>
                </a:solidFill>
                <a:latin typeface="Calibri" pitchFamily="18"/>
              </a:rPr>
              <a:t>Promouvoir le sport de compétition</a:t>
            </a:r>
          </a:p>
          <a:p>
            <a:pPr lvl="4">
              <a:buFont typeface="Arial" pitchFamily="34"/>
              <a:buChar char="•"/>
            </a:pPr>
            <a:r>
              <a:rPr lang="fr-FR" sz="2400" dirty="0">
                <a:solidFill>
                  <a:srgbClr val="262626"/>
                </a:solidFill>
                <a:latin typeface="Calibri" pitchFamily="18"/>
              </a:rPr>
              <a:t>Favoriser la participation du plus grand nombre et assurer le suivi et la préparation des étudiants de l’Université d’Artois.</a:t>
            </a:r>
            <a:endParaRPr lang="fr-FR" dirty="0">
              <a:solidFill>
                <a:srgbClr val="262626"/>
              </a:solidFill>
              <a:latin typeface="Calibri" pitchFamily="1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Gymnastique artistique 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4 avril à NOISY LE GRAND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Barre 1</a:t>
            </a:r>
            <a:r>
              <a:rPr lang="fr-FR" sz="2400" baseline="30000" dirty="0">
                <a:solidFill>
                  <a:srgbClr val="004586"/>
                </a:solidFill>
              </a:rPr>
              <a:t>er</a:t>
            </a:r>
            <a:r>
              <a:rPr lang="fr-FR" sz="2400" dirty="0">
                <a:solidFill>
                  <a:srgbClr val="004586"/>
                </a:solidFill>
              </a:rPr>
              <a:t> division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Vice-Championne de France 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ROSZKA Marine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6483087" y="1298826"/>
            <a:ext cx="1711344" cy="26451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958854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 err="1">
                <a:solidFill>
                  <a:srgbClr val="C00000"/>
                </a:solidFill>
                <a:latin typeface="Viner Hand ITC" pitchFamily="66"/>
              </a:rPr>
              <a:t>Sambo</a:t>
            </a:r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19/03/19 à MARQUISE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 fontScale="77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Médaillés de bronze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-64kg : URVOY Matéo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-64kg : RIBAY Alan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+ 69kg : COCQUART Elodie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-71kg : ZAHDOUR Yanis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92326" y="919141"/>
            <a:ext cx="4042326" cy="26948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0C05A80-E251-D043-90FD-D8E6000D8CA7}"/>
              </a:ext>
            </a:extLst>
          </p:cNvPr>
          <p:cNvSpPr txBox="1">
            <a:spLocks/>
          </p:cNvSpPr>
          <p:nvPr/>
        </p:nvSpPr>
        <p:spPr>
          <a:xfrm>
            <a:off x="4982016" y="5130759"/>
            <a:ext cx="6425651" cy="2760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700" dirty="0">
                <a:latin typeface="Tempus Sans ITC" pitchFamily="82"/>
              </a:rPr>
              <a:t>-79kg : BARON Luc </a:t>
            </a: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700" dirty="0">
                <a:latin typeface="Tempus Sans ITC" pitchFamily="82"/>
              </a:rPr>
              <a:t>-88kg : MORELLE Corentin </a:t>
            </a: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700" dirty="0">
                <a:latin typeface="Tempus Sans ITC" pitchFamily="82"/>
              </a:rPr>
              <a:t>+ 88kg : DASSONVILLE Vincent </a:t>
            </a: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2700" dirty="0">
                <a:latin typeface="Tempus Sans ITC" pitchFamily="82"/>
              </a:rPr>
              <a:t>+88kg : LOUZALA Hugo </a:t>
            </a: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indent="0">
              <a:lnSpc>
                <a:spcPct val="90000"/>
              </a:lnSpc>
              <a:buFont typeface="Wingdings 3"/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4280687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Lutte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20/03/19 à MARQUISE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Médaillées de bronze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-53kg : BUREAU Margaux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+68kg : CLEMENT Mathilde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7439" y="608145"/>
            <a:ext cx="4757538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644093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Judo D1 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02/04/19 à REIMS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Médaillé de bronze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-100kg : SEGARD Anthony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40312" y="724308"/>
            <a:ext cx="4121798" cy="27564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15882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53A41-1627-6B4C-80B8-FFED8C1F7B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0068" y="218607"/>
            <a:ext cx="9072563" cy="1262063"/>
          </a:xfrm>
        </p:spPr>
        <p:txBody>
          <a:bodyPr/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Team Gym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655F9-5EC0-7446-9C9D-3D6CB237FF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086350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3 avril à NOISY LE GRAND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Equipe 1</a:t>
            </a:r>
            <a:r>
              <a:rPr lang="fr-FR" sz="2400" baseline="30000" dirty="0">
                <a:solidFill>
                  <a:srgbClr val="004586"/>
                </a:solidFill>
              </a:rPr>
              <a:t>er</a:t>
            </a:r>
            <a:r>
              <a:rPr lang="fr-FR" sz="2400" dirty="0">
                <a:solidFill>
                  <a:srgbClr val="004586"/>
                </a:solidFill>
              </a:rPr>
              <a:t> division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DF5D13-F7A1-8B44-A50F-37102C0DA7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068" y="3779837"/>
            <a:ext cx="8813105" cy="3654425"/>
          </a:xfrm>
        </p:spPr>
        <p:txBody>
          <a:bodyPr numCol="2"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28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Médailles de bronze</a:t>
            </a:r>
          </a:p>
          <a:p>
            <a:pPr marL="0" lvl="0" indent="0">
              <a:lnSpc>
                <a:spcPct val="90000"/>
              </a:lnSpc>
              <a:buNone/>
            </a:pPr>
            <a:endParaRPr lang="fr-FR" sz="2800" dirty="0">
              <a:latin typeface="Tempus Sans ITC" pitchFamily="82"/>
            </a:endParaRPr>
          </a:p>
          <a:p>
            <a:pPr lvl="0"/>
            <a:r>
              <a:rPr lang="fr-FR" sz="1800" dirty="0"/>
              <a:t>HERPSON Clément 	</a:t>
            </a:r>
          </a:p>
          <a:p>
            <a:pPr lvl="0"/>
            <a:r>
              <a:rPr lang="fr-FR" sz="1800" dirty="0"/>
              <a:t>DELLA PRANCA Lucas</a:t>
            </a:r>
          </a:p>
          <a:p>
            <a:pPr lvl="0"/>
            <a:r>
              <a:rPr lang="fr-FR" sz="1800" dirty="0"/>
              <a:t>BULTEEL Alexis </a:t>
            </a:r>
          </a:p>
          <a:p>
            <a:pPr lvl="0"/>
            <a:r>
              <a:rPr lang="fr-FR" sz="1800" dirty="0"/>
              <a:t>ROSZKA Marine </a:t>
            </a:r>
          </a:p>
          <a:p>
            <a:pPr lvl="0"/>
            <a:r>
              <a:rPr lang="fr-FR" sz="1800" dirty="0"/>
              <a:t>CALLEWAERT Constance</a:t>
            </a:r>
          </a:p>
          <a:p>
            <a:pPr lvl="0"/>
            <a:r>
              <a:rPr lang="fr-FR" sz="1800" dirty="0"/>
              <a:t>BOSSEAU Clotilde </a:t>
            </a:r>
          </a:p>
          <a:p>
            <a:pPr marL="0" lvl="0" indent="0">
              <a:buNone/>
            </a:pPr>
            <a:endParaRPr lang="fr-FR" sz="1800" dirty="0"/>
          </a:p>
          <a:p>
            <a:pPr lvl="0"/>
            <a:endParaRPr lang="fr-FR" sz="1800" dirty="0"/>
          </a:p>
          <a:p>
            <a:pPr lvl="0"/>
            <a:endParaRPr lang="fr-FR" sz="1800" dirty="0"/>
          </a:p>
          <a:p>
            <a:pPr lvl="0"/>
            <a:endParaRPr lang="fr-FR" sz="1800" dirty="0"/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SALMI Samia </a:t>
            </a:r>
          </a:p>
          <a:p>
            <a:pPr lvl="0"/>
            <a:r>
              <a:rPr lang="fr-FR" sz="1800" dirty="0"/>
              <a:t>ROBILLART Julie</a:t>
            </a:r>
          </a:p>
          <a:p>
            <a:pPr lvl="0"/>
            <a:r>
              <a:rPr lang="fr-FR" sz="1800" dirty="0"/>
              <a:t>PEDERENCINO Elise</a:t>
            </a:r>
          </a:p>
          <a:p>
            <a:pPr lvl="0"/>
            <a:r>
              <a:rPr lang="fr-FR" sz="1800" dirty="0"/>
              <a:t>FLAMENT Amandine</a:t>
            </a:r>
          </a:p>
          <a:p>
            <a:pPr lvl="0"/>
            <a:r>
              <a:rPr lang="fr-FR" sz="1800" dirty="0"/>
              <a:t>DEVIENNE Justine</a:t>
            </a:r>
          </a:p>
          <a:p>
            <a:pPr lvl="0"/>
            <a:r>
              <a:rPr lang="fr-FR" sz="1800" dirty="0"/>
              <a:t>THOREL </a:t>
            </a:r>
            <a:r>
              <a:rPr lang="fr-FR" sz="1800" dirty="0" err="1"/>
              <a:t>Louane</a:t>
            </a:r>
            <a:r>
              <a:rPr lang="fr-FR" sz="1800" dirty="0"/>
              <a:t>  </a:t>
            </a:r>
          </a:p>
          <a:p>
            <a:pPr marL="0" lvl="0" indent="0">
              <a:buNone/>
            </a:pPr>
            <a:r>
              <a:rPr lang="fr-FR" sz="1800" dirty="0">
                <a:latin typeface="Tempus Sans ITC" pitchFamily="82"/>
              </a:rPr>
              <a:t>	</a:t>
            </a:r>
            <a:r>
              <a:rPr lang="fr-FR" sz="2400" dirty="0">
                <a:latin typeface="Tempus Sans ITC" pitchFamily="82"/>
              </a:rPr>
              <a:t>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1D7B4D-CF6A-A345-9DA0-6935F8F7BAC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6058448" y="339970"/>
            <a:ext cx="2722137" cy="41499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27128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9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Athlétisme Estival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181" y="1751542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1-2 Juin à BARENTIN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Javelot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85" y="1419801"/>
            <a:ext cx="2080914" cy="27770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6FFA7D8-6EE9-6040-8E66-071BEF2BCFF7}"/>
              </a:ext>
            </a:extLst>
          </p:cNvPr>
          <p:cNvSpPr txBox="1">
            <a:spLocks/>
          </p:cNvSpPr>
          <p:nvPr/>
        </p:nvSpPr>
        <p:spPr>
          <a:xfrm>
            <a:off x="962417" y="4751362"/>
            <a:ext cx="8951912" cy="3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3"/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Médaille de bronze</a:t>
            </a:r>
            <a:endParaRPr lang="fr-FR" sz="4400" dirty="0">
              <a:latin typeface="Tempus Sans ITC" pitchFamily="82"/>
            </a:endParaRP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STOUPY Quentin </a:t>
            </a: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indent="0">
              <a:lnSpc>
                <a:spcPct val="90000"/>
              </a:lnSpc>
              <a:buFont typeface="Wingdings 3"/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42684963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53A41-1627-6B4C-80B8-FFED8C1F7B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0068" y="218607"/>
            <a:ext cx="9072563" cy="1262063"/>
          </a:xfrm>
        </p:spPr>
        <p:txBody>
          <a:bodyPr/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Volleyball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655F9-5EC0-7446-9C9D-3D6CB237FF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086350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5-6 juin à LIMOGES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Equipe N2 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DF5D13-F7A1-8B44-A50F-37102C0DA7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6377" y="4001456"/>
            <a:ext cx="8586796" cy="3432806"/>
          </a:xfrm>
        </p:spPr>
        <p:txBody>
          <a:bodyPr numCol="2"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28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Médailles de bronze</a:t>
            </a:r>
          </a:p>
          <a:p>
            <a:pPr marL="0" lvl="0" indent="0">
              <a:lnSpc>
                <a:spcPct val="90000"/>
              </a:lnSpc>
              <a:buNone/>
            </a:pPr>
            <a:endParaRPr lang="fr-FR" sz="2800" dirty="0">
              <a:latin typeface="Tempus Sans ITC" pitchFamily="82"/>
            </a:endParaRPr>
          </a:p>
          <a:p>
            <a:pPr lvl="0"/>
            <a:r>
              <a:rPr lang="fr-FR" sz="1800" dirty="0"/>
              <a:t>QUEVA Samuel	</a:t>
            </a:r>
          </a:p>
          <a:p>
            <a:pPr lvl="0"/>
            <a:r>
              <a:rPr lang="fr-FR" sz="1800" dirty="0"/>
              <a:t>BONNEL Benjamin</a:t>
            </a:r>
          </a:p>
          <a:p>
            <a:pPr lvl="0"/>
            <a:r>
              <a:rPr lang="fr-FR" sz="1800" dirty="0"/>
              <a:t>LOFFLER Alexis</a:t>
            </a:r>
          </a:p>
          <a:p>
            <a:pPr lvl="0"/>
            <a:r>
              <a:rPr lang="fr-FR" sz="1800" dirty="0"/>
              <a:t>POIRET Robin</a:t>
            </a:r>
          </a:p>
          <a:p>
            <a:pPr marL="0" lvl="0" indent="0">
              <a:buNone/>
            </a:pPr>
            <a:endParaRPr lang="fr-FR" sz="1800" dirty="0"/>
          </a:p>
          <a:p>
            <a:pPr lvl="0"/>
            <a:endParaRPr lang="fr-FR" sz="1800" dirty="0"/>
          </a:p>
          <a:p>
            <a:pPr lvl="0"/>
            <a:endParaRPr lang="fr-FR" sz="1800" dirty="0"/>
          </a:p>
          <a:p>
            <a:pPr lvl="0"/>
            <a:endParaRPr lang="fr-FR" sz="1800" dirty="0"/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BENOIT Antoine</a:t>
            </a:r>
          </a:p>
          <a:p>
            <a:pPr lvl="0"/>
            <a:r>
              <a:rPr lang="fr-FR" sz="1800" dirty="0"/>
              <a:t>THERY </a:t>
            </a:r>
            <a:r>
              <a:rPr lang="fr-FR" sz="1800" dirty="0" err="1"/>
              <a:t>Loic</a:t>
            </a:r>
            <a:r>
              <a:rPr lang="fr-FR" sz="1800" dirty="0"/>
              <a:t> </a:t>
            </a:r>
          </a:p>
          <a:p>
            <a:pPr lvl="0"/>
            <a:r>
              <a:rPr lang="fr-FR" sz="1800" dirty="0"/>
              <a:t>DUBOIS Thomas</a:t>
            </a:r>
          </a:p>
          <a:p>
            <a:pPr lvl="0"/>
            <a:r>
              <a:rPr lang="fr-FR" sz="1800" dirty="0"/>
              <a:t>DUHAMEL Théo </a:t>
            </a:r>
          </a:p>
          <a:p>
            <a:pPr marL="0" lvl="0" indent="0">
              <a:buNone/>
            </a:pPr>
            <a:r>
              <a:rPr lang="fr-FR" sz="1800" dirty="0">
                <a:latin typeface="Tempus Sans ITC" pitchFamily="82"/>
              </a:rPr>
              <a:t>	</a:t>
            </a:r>
            <a:r>
              <a:rPr lang="fr-FR" sz="2400" dirty="0">
                <a:latin typeface="Tempus Sans ITC" pitchFamily="82"/>
              </a:rPr>
              <a:t>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1D7B4D-CF6A-A345-9DA0-6935F8F7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53483" y="424748"/>
            <a:ext cx="4577074" cy="34328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571089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9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9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9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9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9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9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Arbitrage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Médaillée de bronze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GILLIOT Fiona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91344" y="705394"/>
            <a:ext cx="4757538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710744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48F58-6E94-7E48-8F1A-D8F43EA445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177044">
            <a:off x="264552" y="2726973"/>
            <a:ext cx="9072563" cy="1813548"/>
          </a:xfrm>
        </p:spPr>
        <p:txBody>
          <a:bodyPr>
            <a:noAutofit/>
          </a:bodyPr>
          <a:lstStyle/>
          <a:p>
            <a:pPr lvl="0" algn="ctr"/>
            <a:r>
              <a:rPr lang="fr-FR" sz="7200" b="1" dirty="0">
                <a:solidFill>
                  <a:srgbClr val="AD4D12"/>
                </a:solidFill>
                <a:latin typeface="Brush Script MT" pitchFamily="66"/>
              </a:rPr>
              <a:t> Résultats championnats </a:t>
            </a:r>
            <a:br>
              <a:rPr lang="fr-FR" sz="7200" b="1" dirty="0">
                <a:solidFill>
                  <a:srgbClr val="AD4D12"/>
                </a:solidFill>
                <a:latin typeface="Brush Script MT" pitchFamily="66"/>
              </a:rPr>
            </a:br>
            <a:r>
              <a:rPr lang="fr-FR" sz="7200" b="1" dirty="0">
                <a:solidFill>
                  <a:srgbClr val="AD4D12"/>
                </a:solidFill>
                <a:latin typeface="Brush Script MT" pitchFamily="66"/>
              </a:rPr>
              <a:t>d’Europe </a:t>
            </a:r>
          </a:p>
        </p:txBody>
      </p:sp>
    </p:spTree>
    <p:extLst>
      <p:ext uri="{BB962C8B-B14F-4D97-AF65-F5344CB8AC3E}">
        <p14:creationId xmlns:p14="http://schemas.microsoft.com/office/powerpoint/2010/main" val="2064114311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EUSA – Tennis de table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CAMERINO du 14 au 21 juillet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Championnats d’Europe U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Equipe 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1494" y="3616901"/>
            <a:ext cx="5604668" cy="4125811"/>
          </a:xfrm>
        </p:spPr>
        <p:txBody>
          <a:bodyPr numCol="1">
            <a:normAutofit fontScale="700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Sélectionnés pour représenter l’Université </a:t>
            </a:r>
          </a:p>
          <a:p>
            <a:pPr marL="0" lvl="0" indent="0">
              <a:lnSpc>
                <a:spcPct val="90000"/>
              </a:lnSpc>
              <a:buNone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u="sng" dirty="0">
                <a:latin typeface="Tempus Sans ITC" pitchFamily="82"/>
              </a:rPr>
              <a:t>13</a:t>
            </a:r>
            <a:r>
              <a:rPr lang="fr-FR" sz="3500" u="sng" baseline="30000" dirty="0">
                <a:latin typeface="Tempus Sans ITC" pitchFamily="82"/>
              </a:rPr>
              <a:t>e</a:t>
            </a:r>
            <a:r>
              <a:rPr lang="fr-FR" sz="3500" u="sng" dirty="0">
                <a:latin typeface="Tempus Sans ITC" pitchFamily="82"/>
              </a:rPr>
              <a:t> en équipe :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RAINGUEZ Valentin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HERBAUX Corentin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CARDON Vincent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DELCAMBRE Benjamin </a:t>
            </a: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0233" y="1881548"/>
            <a:ext cx="3284550" cy="30585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267708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48F58-6E94-7E48-8F1A-D8F43EA445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030" y="515938"/>
            <a:ext cx="9072563" cy="1503362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6000" b="1" dirty="0">
                <a:solidFill>
                  <a:srgbClr val="AD4D12"/>
                </a:solidFill>
                <a:latin typeface="Brush Script MT" pitchFamily="66"/>
              </a:rPr>
              <a:t> Résultats championnats de France</a:t>
            </a:r>
            <a:br>
              <a:rPr lang="fr-FR" sz="6000" b="1" dirty="0">
                <a:solidFill>
                  <a:srgbClr val="AD4D12"/>
                </a:solidFill>
                <a:latin typeface="Brush Script MT" pitchFamily="66"/>
              </a:rPr>
            </a:br>
            <a:r>
              <a:rPr lang="fr-FR" sz="6000" b="1" dirty="0">
                <a:solidFill>
                  <a:srgbClr val="AD4D12"/>
                </a:solidFill>
                <a:latin typeface="Brush Script MT" pitchFamily="66"/>
              </a:rPr>
              <a:t>&amp; d’Europe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E28A37-E3C1-FF47-B068-50E4F8D50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4550">
            <a:off x="1512491" y="2586702"/>
            <a:ext cx="6047576" cy="45356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EUSA – Tennis de table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CAMERINO du 14 au 21 juillet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Championnats d’Europe U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Double H 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2783" y="3585369"/>
            <a:ext cx="5604668" cy="4204844"/>
          </a:xfrm>
        </p:spPr>
        <p:txBody>
          <a:bodyPr numCol="1">
            <a:normAutofit fontScale="62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Sélectionnés pour représenter l’Université </a:t>
            </a:r>
          </a:p>
          <a:p>
            <a:pPr marL="0" lvl="0" indent="0">
              <a:lnSpc>
                <a:spcPct val="90000"/>
              </a:lnSpc>
              <a:buNone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u="sng" dirty="0">
                <a:latin typeface="Tempus Sans ITC" pitchFamily="82"/>
              </a:rPr>
              <a:t>9</a:t>
            </a:r>
            <a:r>
              <a:rPr lang="fr-FR" sz="3500" u="sng" baseline="30000" dirty="0">
                <a:latin typeface="Tempus Sans ITC" pitchFamily="82"/>
              </a:rPr>
              <a:t>e</a:t>
            </a:r>
            <a:r>
              <a:rPr lang="fr-FR" sz="3500" u="sng" dirty="0">
                <a:latin typeface="Tempus Sans ITC" pitchFamily="82"/>
              </a:rPr>
              <a:t>  en double H :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RAINGUEZ Valentin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DELCAMBRE Benjamin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280" dirty="0">
              <a:latin typeface="Tempus Sans ITC" pitchFamily="82"/>
            </a:endParaRPr>
          </a:p>
          <a:p>
            <a:pPr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u="sng" dirty="0">
                <a:latin typeface="Tempus Sans ITC" pitchFamily="82"/>
              </a:rPr>
              <a:t>17</a:t>
            </a:r>
            <a:r>
              <a:rPr lang="fr-FR" sz="3500" u="sng" baseline="30000" dirty="0">
                <a:latin typeface="Tempus Sans ITC" pitchFamily="82"/>
              </a:rPr>
              <a:t>e</a:t>
            </a:r>
            <a:r>
              <a:rPr lang="fr-FR" sz="3500" u="sng" dirty="0">
                <a:latin typeface="Tempus Sans ITC" pitchFamily="82"/>
              </a:rPr>
              <a:t> en double H: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HERBAUX Corentin </a:t>
            </a:r>
          </a:p>
          <a:p>
            <a:pPr lvl="1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280" dirty="0">
                <a:latin typeface="Tempus Sans ITC" pitchFamily="82"/>
              </a:rPr>
              <a:t>CARDON Vincent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1469" y="1685206"/>
            <a:ext cx="3701225" cy="236428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78919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48F58-6E94-7E48-8F1A-D8F43EA445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424201">
            <a:off x="158535" y="2607704"/>
            <a:ext cx="9072563" cy="1813548"/>
          </a:xfrm>
        </p:spPr>
        <p:txBody>
          <a:bodyPr>
            <a:noAutofit/>
          </a:bodyPr>
          <a:lstStyle/>
          <a:p>
            <a:pPr lvl="0" algn="ctr"/>
            <a:r>
              <a:rPr lang="fr-FR" sz="7200" b="1" dirty="0">
                <a:solidFill>
                  <a:srgbClr val="AD4D12"/>
                </a:solidFill>
                <a:latin typeface="Brush Script MT" pitchFamily="66"/>
              </a:rPr>
              <a:t>Autres résultats aux phases finales</a:t>
            </a:r>
          </a:p>
        </p:txBody>
      </p:sp>
    </p:spTree>
    <p:extLst>
      <p:ext uri="{BB962C8B-B14F-4D97-AF65-F5344CB8AC3E}">
        <p14:creationId xmlns:p14="http://schemas.microsoft.com/office/powerpoint/2010/main" val="2816834231"/>
      </p:ext>
    </p:extLst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458094" y="1333286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Cross Country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427095" y="1131108"/>
            <a:ext cx="7070609" cy="6428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VINEUIL le 6 décembre </a:t>
            </a:r>
          </a:p>
          <a:p>
            <a:pPr lvl="1"/>
            <a:r>
              <a:rPr lang="fr-FR" sz="1600" dirty="0"/>
              <a:t>Femme</a:t>
            </a:r>
          </a:p>
          <a:p>
            <a:pPr lvl="2"/>
            <a:r>
              <a:rPr lang="fr-FR" sz="1379" dirty="0"/>
              <a:t>98</a:t>
            </a:r>
            <a:r>
              <a:rPr lang="fr-FR" sz="1379" baseline="30000" dirty="0"/>
              <a:t>e</a:t>
            </a:r>
            <a:r>
              <a:rPr lang="fr-FR" sz="1379" dirty="0"/>
              <a:t> : TURBIEZ Johanna </a:t>
            </a:r>
          </a:p>
          <a:p>
            <a:pPr lvl="2"/>
            <a:r>
              <a:rPr lang="fr-FR" sz="1379" dirty="0"/>
              <a:t>116</a:t>
            </a:r>
            <a:r>
              <a:rPr lang="fr-FR" sz="1379" baseline="30000" dirty="0"/>
              <a:t>e</a:t>
            </a:r>
            <a:r>
              <a:rPr lang="fr-FR" sz="1379" dirty="0"/>
              <a:t> : SCAPS Caroline 			24</a:t>
            </a:r>
            <a:r>
              <a:rPr lang="fr-FR" sz="1379" baseline="30000" dirty="0"/>
              <a:t>e</a:t>
            </a:r>
            <a:r>
              <a:rPr lang="fr-FR" sz="1379" dirty="0"/>
              <a:t> par équipe </a:t>
            </a:r>
          </a:p>
          <a:p>
            <a:pPr lvl="2"/>
            <a:r>
              <a:rPr lang="fr-FR" sz="1379" dirty="0"/>
              <a:t>135</a:t>
            </a:r>
            <a:r>
              <a:rPr lang="fr-FR" sz="1379" baseline="30000" dirty="0"/>
              <a:t>e</a:t>
            </a:r>
            <a:r>
              <a:rPr lang="fr-FR" sz="1379" dirty="0"/>
              <a:t> : DUFRENOY Pauline </a:t>
            </a:r>
          </a:p>
          <a:p>
            <a:pPr lvl="2"/>
            <a:r>
              <a:rPr lang="fr-FR" sz="1379" dirty="0"/>
              <a:t>162</a:t>
            </a:r>
            <a:r>
              <a:rPr lang="fr-FR" sz="1379" baseline="30000" dirty="0"/>
              <a:t>e</a:t>
            </a:r>
            <a:r>
              <a:rPr lang="fr-FR" sz="1379" dirty="0"/>
              <a:t> : GALMAR Elodie </a:t>
            </a:r>
          </a:p>
          <a:p>
            <a:pPr lvl="2"/>
            <a:r>
              <a:rPr lang="fr-FR" sz="1379" dirty="0"/>
              <a:t>174</a:t>
            </a:r>
            <a:r>
              <a:rPr lang="fr-FR" sz="1379" baseline="30000" dirty="0"/>
              <a:t>e</a:t>
            </a:r>
            <a:r>
              <a:rPr lang="fr-FR" sz="1379" dirty="0"/>
              <a:t> : VANDENEECKHOUTTE Maud </a:t>
            </a:r>
          </a:p>
          <a:p>
            <a:pPr lvl="1"/>
            <a:r>
              <a:rPr lang="fr-FR" sz="1600" dirty="0"/>
              <a:t>Homme </a:t>
            </a:r>
          </a:p>
          <a:p>
            <a:pPr lvl="2"/>
            <a:r>
              <a:rPr lang="fr-FR" sz="1379" dirty="0"/>
              <a:t>21</a:t>
            </a:r>
            <a:r>
              <a:rPr lang="fr-FR" sz="1379" baseline="30000" dirty="0"/>
              <a:t>e</a:t>
            </a:r>
            <a:r>
              <a:rPr lang="fr-FR" sz="1379" dirty="0"/>
              <a:t> : CAMBIER Quentin </a:t>
            </a:r>
          </a:p>
          <a:p>
            <a:pPr lvl="2"/>
            <a:r>
              <a:rPr lang="fr-FR" sz="1379" dirty="0"/>
              <a:t>37</a:t>
            </a:r>
            <a:r>
              <a:rPr lang="fr-FR" sz="1379" baseline="30000" dirty="0"/>
              <a:t>e</a:t>
            </a:r>
            <a:r>
              <a:rPr lang="fr-FR" sz="1379" dirty="0"/>
              <a:t> : CHAMPAGNAT Maxime		8</a:t>
            </a:r>
            <a:r>
              <a:rPr lang="fr-FR" sz="1379" baseline="30000" dirty="0"/>
              <a:t>e</a:t>
            </a:r>
            <a:r>
              <a:rPr lang="fr-FR" sz="1379" dirty="0"/>
              <a:t> par équipe  </a:t>
            </a:r>
          </a:p>
          <a:p>
            <a:pPr lvl="2"/>
            <a:r>
              <a:rPr lang="fr-FR" sz="1379" dirty="0"/>
              <a:t>77</a:t>
            </a:r>
            <a:r>
              <a:rPr lang="fr-FR" sz="1379" baseline="30000" dirty="0"/>
              <a:t>e</a:t>
            </a:r>
            <a:r>
              <a:rPr lang="fr-FR" sz="1379" dirty="0"/>
              <a:t> : SMAHO Nathan </a:t>
            </a:r>
          </a:p>
          <a:p>
            <a:pPr lvl="2"/>
            <a:r>
              <a:rPr lang="fr-FR" sz="1379" dirty="0"/>
              <a:t>97</a:t>
            </a:r>
            <a:r>
              <a:rPr lang="fr-FR" sz="1379" baseline="30000" dirty="0"/>
              <a:t>e</a:t>
            </a:r>
            <a:r>
              <a:rPr lang="fr-FR" sz="1379" dirty="0"/>
              <a:t> : DELAHAYE Antonin </a:t>
            </a:r>
          </a:p>
          <a:p>
            <a:pPr lvl="2"/>
            <a:r>
              <a:rPr lang="fr-FR" sz="1379" dirty="0"/>
              <a:t>115</a:t>
            </a:r>
            <a:r>
              <a:rPr lang="fr-FR" sz="1379" baseline="30000" dirty="0"/>
              <a:t>e</a:t>
            </a:r>
            <a:r>
              <a:rPr lang="fr-FR" sz="1379" dirty="0"/>
              <a:t> : CHAUMETTE Valentin </a:t>
            </a:r>
          </a:p>
          <a:p>
            <a:pPr lvl="2"/>
            <a:r>
              <a:rPr lang="fr-FR" sz="1379" dirty="0"/>
              <a:t>160</a:t>
            </a:r>
            <a:r>
              <a:rPr lang="fr-FR" sz="1379" baseline="30000" dirty="0"/>
              <a:t>e</a:t>
            </a:r>
            <a:r>
              <a:rPr lang="fr-FR" sz="1379" dirty="0"/>
              <a:t> : POULIN Clémentin </a:t>
            </a:r>
          </a:p>
          <a:p>
            <a:pPr lvl="2"/>
            <a:r>
              <a:rPr lang="fr-FR" sz="1379" dirty="0"/>
              <a:t>281</a:t>
            </a:r>
            <a:r>
              <a:rPr lang="fr-FR" sz="1379" baseline="30000" dirty="0"/>
              <a:t>e</a:t>
            </a:r>
            <a:r>
              <a:rPr lang="fr-FR" sz="1379" dirty="0"/>
              <a:t> : MASSELOT Rémi </a:t>
            </a:r>
          </a:p>
          <a:p>
            <a:pPr lvl="2"/>
            <a:endParaRPr lang="fr-FR" sz="1379" dirty="0"/>
          </a:p>
        </p:txBody>
      </p:sp>
      <p:sp>
        <p:nvSpPr>
          <p:cNvPr id="9" name="Parenthèse fermante 8">
            <a:extLst>
              <a:ext uri="{FF2B5EF4-FFF2-40B4-BE49-F238E27FC236}">
                <a16:creationId xmlns:a16="http://schemas.microsoft.com/office/drawing/2014/main" id="{3C537E17-786A-834A-8583-5FA67211EEF7}"/>
              </a:ext>
            </a:extLst>
          </p:cNvPr>
          <p:cNvSpPr/>
          <p:nvPr/>
        </p:nvSpPr>
        <p:spPr>
          <a:xfrm>
            <a:off x="3962400" y="2719754"/>
            <a:ext cx="128954" cy="106008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enthèse fermante 9">
            <a:extLst>
              <a:ext uri="{FF2B5EF4-FFF2-40B4-BE49-F238E27FC236}">
                <a16:creationId xmlns:a16="http://schemas.microsoft.com/office/drawing/2014/main" id="{1F79B02F-0E9A-B749-BAC5-8D7C9BC6C0AB}"/>
              </a:ext>
            </a:extLst>
          </p:cNvPr>
          <p:cNvSpPr/>
          <p:nvPr/>
        </p:nvSpPr>
        <p:spPr>
          <a:xfrm>
            <a:off x="3962400" y="4899868"/>
            <a:ext cx="128954" cy="13954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4481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282248" y="1536867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906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Athlétisme INDOOR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0" y="1799040"/>
            <a:ext cx="5848996" cy="52974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AUBIERE le 31 janvier </a:t>
            </a:r>
          </a:p>
          <a:p>
            <a:pPr lvl="1"/>
            <a:r>
              <a:rPr lang="fr-FR" sz="1600" dirty="0"/>
              <a:t>Poids (7kg) </a:t>
            </a:r>
          </a:p>
          <a:p>
            <a:pPr lvl="2"/>
            <a:r>
              <a:rPr lang="fr-FR" sz="1379" dirty="0"/>
              <a:t>4</a:t>
            </a:r>
            <a:r>
              <a:rPr lang="fr-FR" sz="1379" baseline="30000" dirty="0"/>
              <a:t>e</a:t>
            </a:r>
            <a:r>
              <a:rPr lang="fr-FR" sz="1379" dirty="0"/>
              <a:t> : STOUPY Quentin (13,73m) </a:t>
            </a:r>
          </a:p>
          <a:p>
            <a:pPr lvl="1"/>
            <a:r>
              <a:rPr lang="fr-FR" sz="1600" dirty="0"/>
              <a:t>400m </a:t>
            </a:r>
          </a:p>
          <a:p>
            <a:pPr lvl="2"/>
            <a:r>
              <a:rPr lang="fr-FR" sz="1379" dirty="0"/>
              <a:t>22</a:t>
            </a:r>
            <a:r>
              <a:rPr lang="fr-FR" sz="1379" baseline="30000" dirty="0"/>
              <a:t>e</a:t>
            </a:r>
            <a:r>
              <a:rPr lang="fr-FR" sz="1379" dirty="0"/>
              <a:t> : VANDENBUSSCHE Axel (50”74 s) </a:t>
            </a:r>
          </a:p>
          <a:p>
            <a:pPr lvl="1"/>
            <a:r>
              <a:rPr lang="fr-FR" sz="1600" dirty="0"/>
              <a:t>200m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GEENONS Lola (27”02 s)</a:t>
            </a:r>
            <a:endParaRPr lang="fr-FR" sz="2041" dirty="0"/>
          </a:p>
          <a:p>
            <a:pPr lvl="1"/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60m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GEENONS Lola (8”48) </a:t>
            </a:r>
            <a:endParaRPr lang="fr-FR" sz="1379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753130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5686178" y="1165861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5983244" y="1505794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Judo D2 / Kyu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351531" y="926666"/>
            <a:ext cx="5848996" cy="28531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LYON le 05/02/19  </a:t>
            </a:r>
          </a:p>
          <a:p>
            <a:pPr lvl="1"/>
            <a:r>
              <a:rPr lang="fr-FR" sz="1600" dirty="0"/>
              <a:t>Toutes catégories </a:t>
            </a:r>
          </a:p>
          <a:p>
            <a:pPr lvl="2"/>
            <a:r>
              <a:rPr lang="fr-FR" sz="1158" dirty="0"/>
              <a:t>7</a:t>
            </a:r>
            <a:r>
              <a:rPr lang="fr-FR" sz="1158" baseline="30000" dirty="0"/>
              <a:t>e</a:t>
            </a:r>
            <a:r>
              <a:rPr lang="fr-FR" sz="1158" dirty="0"/>
              <a:t> : WOETS </a:t>
            </a:r>
            <a:r>
              <a:rPr lang="fr-FR" sz="1158" dirty="0" err="1"/>
              <a:t>Gaetan</a:t>
            </a:r>
            <a:r>
              <a:rPr lang="fr-FR" sz="1158" dirty="0"/>
              <a:t> </a:t>
            </a:r>
          </a:p>
          <a:p>
            <a:pPr lvl="1"/>
            <a:r>
              <a:rPr lang="fr-FR" sz="1379" dirty="0" err="1"/>
              <a:t>Kuy</a:t>
            </a:r>
            <a:r>
              <a:rPr lang="fr-FR" sz="1379" dirty="0"/>
              <a:t> </a:t>
            </a:r>
          </a:p>
          <a:p>
            <a:pPr lvl="2"/>
            <a:r>
              <a:rPr lang="fr-FR" sz="1158" dirty="0"/>
              <a:t>5</a:t>
            </a:r>
            <a:r>
              <a:rPr lang="fr-FR" sz="1158" baseline="30000" dirty="0"/>
              <a:t>e</a:t>
            </a:r>
            <a:r>
              <a:rPr lang="fr-FR" sz="1158" dirty="0"/>
              <a:t> : CAUDRELIER Benjamin (-81kg) </a:t>
            </a:r>
          </a:p>
          <a:p>
            <a:pPr lvl="1"/>
            <a:endParaRPr lang="fr-FR" sz="1379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E24809F-DF92-5F41-9FF9-731E7C5FB2FF}"/>
              </a:ext>
            </a:extLst>
          </p:cNvPr>
          <p:cNvSpPr txBox="1">
            <a:spLocks/>
          </p:cNvSpPr>
          <p:nvPr/>
        </p:nvSpPr>
        <p:spPr>
          <a:xfrm>
            <a:off x="351531" y="3133673"/>
            <a:ext cx="5848996" cy="44260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77500" lnSpcReduction="20000"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MARQUISE le 19 mars   </a:t>
            </a:r>
          </a:p>
          <a:p>
            <a:pPr lvl="1"/>
            <a:r>
              <a:rPr lang="fr-FR" sz="1600" dirty="0"/>
              <a:t>5e : HUS Myriam (-62kg)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BROCQUET </a:t>
            </a:r>
            <a:r>
              <a:rPr lang="fr-FR" sz="1600" dirty="0" err="1"/>
              <a:t>Chrisitne</a:t>
            </a:r>
            <a:r>
              <a:rPr lang="fr-FR" sz="1600" dirty="0"/>
              <a:t> (-62kg) </a:t>
            </a:r>
          </a:p>
          <a:p>
            <a:pPr lvl="1"/>
            <a:r>
              <a:rPr lang="fr-FR" sz="1600" dirty="0"/>
              <a:t>4</a:t>
            </a:r>
            <a:r>
              <a:rPr lang="fr-FR" sz="1600" baseline="30000" dirty="0"/>
              <a:t>e</a:t>
            </a:r>
            <a:r>
              <a:rPr lang="fr-FR" sz="1600" dirty="0"/>
              <a:t> : SRSEN Emilie (-69kg) </a:t>
            </a:r>
          </a:p>
          <a:p>
            <a:pPr lvl="1"/>
            <a:r>
              <a:rPr lang="fr-FR" sz="1600" dirty="0"/>
              <a:t>4</a:t>
            </a:r>
            <a:r>
              <a:rPr lang="fr-FR" sz="1600" baseline="30000" dirty="0"/>
              <a:t>e</a:t>
            </a:r>
            <a:r>
              <a:rPr lang="fr-FR" sz="1600" dirty="0"/>
              <a:t> : VAN ASSCHE Noémie (+69kg) </a:t>
            </a:r>
          </a:p>
          <a:p>
            <a:pPr lvl="1"/>
            <a:r>
              <a:rPr lang="fr-FR" sz="1600" dirty="0"/>
              <a:t>5e : KRZYZYNSKI Valentin et CANTRAINE </a:t>
            </a:r>
            <a:r>
              <a:rPr lang="fr-FR" sz="1600" dirty="0" err="1"/>
              <a:t>Loic</a:t>
            </a:r>
            <a:r>
              <a:rPr lang="fr-FR" sz="1600" dirty="0"/>
              <a:t> (-64kg)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BARRE Alexandre (-71kg) </a:t>
            </a:r>
          </a:p>
          <a:p>
            <a:pPr lvl="1"/>
            <a:r>
              <a:rPr lang="fr-FR" sz="1600" dirty="0"/>
              <a:t>9</a:t>
            </a:r>
            <a:r>
              <a:rPr lang="fr-FR" sz="1600" baseline="30000" dirty="0"/>
              <a:t>e</a:t>
            </a:r>
            <a:r>
              <a:rPr lang="fr-FR" sz="1600" dirty="0"/>
              <a:t> : PRESTOT </a:t>
            </a:r>
            <a:r>
              <a:rPr lang="fr-FR" sz="1600" dirty="0" err="1"/>
              <a:t>Trey</a:t>
            </a:r>
            <a:r>
              <a:rPr lang="fr-FR" sz="1600" dirty="0"/>
              <a:t> (-71kg)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MOLIN Corentin (-79kg)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TERBY </a:t>
            </a:r>
            <a:r>
              <a:rPr lang="fr-FR" sz="1600" dirty="0" err="1"/>
              <a:t>Alexy</a:t>
            </a:r>
            <a:r>
              <a:rPr lang="fr-FR" sz="1600" dirty="0"/>
              <a:t> (-79kg) </a:t>
            </a:r>
          </a:p>
          <a:p>
            <a:pPr lvl="1"/>
            <a:r>
              <a:rPr lang="fr-FR" sz="1600" dirty="0"/>
              <a:t>9</a:t>
            </a:r>
            <a:r>
              <a:rPr lang="fr-FR" sz="1600" baseline="30000" dirty="0"/>
              <a:t>e</a:t>
            </a:r>
            <a:r>
              <a:rPr lang="fr-FR" sz="1600" dirty="0"/>
              <a:t> : PRESTOT Brian (-79kg)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HEMBERT Remy et VINIAL Maxime (-88kg)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GUELTON (+88kg)</a:t>
            </a:r>
          </a:p>
          <a:p>
            <a:pPr lvl="1"/>
            <a:endParaRPr lang="fr-FR" sz="1158" dirty="0"/>
          </a:p>
          <a:p>
            <a:pPr lvl="1"/>
            <a:endParaRPr lang="fr-FR" sz="1379" dirty="0"/>
          </a:p>
        </p:txBody>
      </p:sp>
      <p:sp>
        <p:nvSpPr>
          <p:cNvPr id="10" name="Parchemin : horizontal 3">
            <a:extLst>
              <a:ext uri="{FF2B5EF4-FFF2-40B4-BE49-F238E27FC236}">
                <a16:creationId xmlns:a16="http://schemas.microsoft.com/office/drawing/2014/main" id="{3960FDBA-9D3E-0A4F-AEFB-FE2B374D34BC}"/>
              </a:ext>
            </a:extLst>
          </p:cNvPr>
          <p:cNvSpPr/>
          <p:nvPr/>
        </p:nvSpPr>
        <p:spPr>
          <a:xfrm>
            <a:off x="5686178" y="3712905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E7440E-B4F8-1C4B-B261-11CACB39F46E}"/>
              </a:ext>
            </a:extLst>
          </p:cNvPr>
          <p:cNvSpPr txBox="1"/>
          <p:nvPr/>
        </p:nvSpPr>
        <p:spPr>
          <a:xfrm>
            <a:off x="6283766" y="4049705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 err="1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Sambo</a:t>
            </a:r>
            <a:endParaRPr lang="fr-FR" sz="2646" b="1" i="1" u="sng" strike="noStrike" kern="1200" cap="none" spc="0" baseline="0" dirty="0">
              <a:solidFill>
                <a:srgbClr val="C00000"/>
              </a:solidFill>
              <a:uFillTx/>
              <a:latin typeface="Colonna MT" pitchFamily="82"/>
              <a:cs typeface="Mongolian Baiti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465164908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5686178" y="1165861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5983244" y="1505794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Kick </a:t>
            </a:r>
            <a:r>
              <a:rPr lang="fr-FR" sz="2646" b="1" i="1" u="sng" strike="noStrike" kern="1200" cap="none" spc="0" baseline="0" dirty="0" err="1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boxing</a:t>
            </a:r>
            <a:endParaRPr lang="fr-FR" sz="2646" b="1" i="1" u="sng" strike="noStrike" kern="1200" cap="none" spc="0" baseline="0" dirty="0">
              <a:solidFill>
                <a:srgbClr val="C00000"/>
              </a:solidFill>
              <a:uFillTx/>
              <a:latin typeface="Colonna MT" pitchFamily="82"/>
              <a:cs typeface="Mongolian Baiti" pitchFamily="66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351531" y="2224663"/>
            <a:ext cx="5894890" cy="366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Rouen du 15 au 17 mars </a:t>
            </a:r>
          </a:p>
          <a:p>
            <a:pPr lvl="1"/>
            <a:r>
              <a:rPr lang="fr-FR" sz="1600" dirty="0"/>
              <a:t>4e : BRETON Lola (-60kg)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BRIET Manon (-65kg)</a:t>
            </a:r>
          </a:p>
          <a:p>
            <a:pPr lvl="1"/>
            <a:r>
              <a:rPr lang="fr-FR" sz="1600" dirty="0"/>
              <a:t>6</a:t>
            </a:r>
            <a:r>
              <a:rPr lang="fr-FR" sz="1600" baseline="30000" dirty="0"/>
              <a:t>e</a:t>
            </a:r>
            <a:r>
              <a:rPr lang="fr-FR" sz="1600" dirty="0"/>
              <a:t> : HUMEZ Axelle (-65kg)</a:t>
            </a:r>
            <a:endParaRPr lang="fr-FR" sz="1158" dirty="0"/>
          </a:p>
          <a:p>
            <a:pPr lvl="1"/>
            <a:endParaRPr lang="fr-FR" sz="1379" dirty="0"/>
          </a:p>
        </p:txBody>
      </p:sp>
    </p:spTree>
    <p:extLst>
      <p:ext uri="{BB962C8B-B14F-4D97-AF65-F5344CB8AC3E}">
        <p14:creationId xmlns:p14="http://schemas.microsoft.com/office/powerpoint/2010/main" val="2588892416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5686178" y="1165861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472296" y="1497585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Lutte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230241" y="1428930"/>
            <a:ext cx="5848996" cy="6130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MARQUISE le 20/03/19</a:t>
            </a:r>
          </a:p>
          <a:p>
            <a:pPr lvl="1"/>
            <a:r>
              <a:rPr lang="fr-FR" sz="1600" dirty="0"/>
              <a:t>4</a:t>
            </a:r>
            <a:r>
              <a:rPr lang="fr-FR" sz="1600" baseline="30000" dirty="0"/>
              <a:t>e</a:t>
            </a:r>
            <a:r>
              <a:rPr lang="fr-FR" sz="1600" dirty="0"/>
              <a:t> : GOSSELIN Elsa (-57kg)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HUS Myriam (-62kg)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BROCQUET Christine (-62kg)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COQUART Elodie (+68kg)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VAN ASSCHE Noémie et SRSEN Emilie ( +68kg)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KRZYZYNSKI Valentin (-65kg)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RIBAY Alan (-65kg) </a:t>
            </a:r>
          </a:p>
          <a:p>
            <a:pPr lvl="1"/>
            <a:r>
              <a:rPr lang="fr-FR" sz="1600" dirty="0"/>
              <a:t>9</a:t>
            </a:r>
            <a:r>
              <a:rPr lang="fr-FR" sz="1600" baseline="30000" dirty="0"/>
              <a:t>e</a:t>
            </a:r>
            <a:r>
              <a:rPr lang="fr-FR" sz="1600" dirty="0"/>
              <a:t> : URVOY Matéo (-65kg) </a:t>
            </a:r>
          </a:p>
          <a:p>
            <a:pPr lvl="1"/>
            <a:r>
              <a:rPr lang="fr-FR" sz="1600" dirty="0"/>
              <a:t> 7</a:t>
            </a:r>
            <a:r>
              <a:rPr lang="fr-FR" sz="1600" baseline="30000" dirty="0"/>
              <a:t>e</a:t>
            </a:r>
            <a:r>
              <a:rPr lang="fr-FR" sz="1600" dirty="0"/>
              <a:t> : PRESTOT Brian (-74kg) </a:t>
            </a:r>
          </a:p>
          <a:p>
            <a:pPr lvl="1"/>
            <a:r>
              <a:rPr lang="fr-FR" sz="1600" dirty="0"/>
              <a:t>9</a:t>
            </a:r>
            <a:r>
              <a:rPr lang="fr-FR" sz="1600" baseline="30000" dirty="0"/>
              <a:t>e</a:t>
            </a:r>
            <a:r>
              <a:rPr lang="fr-FR" sz="1600" dirty="0"/>
              <a:t> : PRESTOT </a:t>
            </a:r>
            <a:r>
              <a:rPr lang="fr-FR" sz="1600" dirty="0" err="1"/>
              <a:t>Trey</a:t>
            </a:r>
            <a:r>
              <a:rPr lang="fr-FR" sz="1600" dirty="0"/>
              <a:t> (-74kg)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CAUDRELIER Benjamin (-86kg)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NEMMICHE Imran (-86kg) </a:t>
            </a:r>
          </a:p>
          <a:p>
            <a:pPr lvl="1"/>
            <a:r>
              <a:rPr lang="fr-FR" sz="1600" dirty="0"/>
              <a:t>4</a:t>
            </a:r>
            <a:r>
              <a:rPr lang="fr-FR" sz="1600" baseline="30000" dirty="0"/>
              <a:t>e</a:t>
            </a:r>
            <a:r>
              <a:rPr lang="fr-FR" sz="1600" dirty="0"/>
              <a:t> : QUARDEL Steeve (-97kg)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GUELTON Baptiste (-97kg) </a:t>
            </a:r>
          </a:p>
          <a:p>
            <a:pPr lvl="1"/>
            <a:r>
              <a:rPr lang="fr-FR" sz="1600" dirty="0"/>
              <a:t>4</a:t>
            </a:r>
            <a:r>
              <a:rPr lang="fr-FR" sz="1600" baseline="30000" dirty="0"/>
              <a:t>e</a:t>
            </a:r>
            <a:r>
              <a:rPr lang="fr-FR" sz="1600" dirty="0"/>
              <a:t> : DASSONVILLE Vincent (+97kg) </a:t>
            </a:r>
            <a:endParaRPr lang="fr-FR" sz="1158" dirty="0"/>
          </a:p>
          <a:p>
            <a:pPr lvl="1"/>
            <a:endParaRPr lang="fr-FR" sz="1379" dirty="0"/>
          </a:p>
        </p:txBody>
      </p:sp>
    </p:spTree>
    <p:extLst>
      <p:ext uri="{BB962C8B-B14F-4D97-AF65-F5344CB8AC3E}">
        <p14:creationId xmlns:p14="http://schemas.microsoft.com/office/powerpoint/2010/main" val="279639760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195782" y="1333286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Escrime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427095" y="1131108"/>
            <a:ext cx="7070609" cy="6428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PESSAC le 27 et 28 mars</a:t>
            </a:r>
          </a:p>
          <a:p>
            <a:pPr marL="503971" lvl="1" indent="0">
              <a:buNone/>
            </a:pPr>
            <a:endParaRPr lang="fr-FR" sz="2400" u="sng" dirty="0"/>
          </a:p>
          <a:p>
            <a:pPr lvl="1"/>
            <a:r>
              <a:rPr lang="fr-FR" sz="1600" dirty="0"/>
              <a:t>31</a:t>
            </a:r>
            <a:r>
              <a:rPr lang="fr-FR" sz="1600" baseline="30000" dirty="0"/>
              <a:t>e</a:t>
            </a:r>
            <a:r>
              <a:rPr lang="fr-FR" sz="1600" dirty="0"/>
              <a:t> : SCHULLER Guillaume </a:t>
            </a:r>
            <a:endParaRPr lang="fr-FR" sz="1379" dirty="0"/>
          </a:p>
          <a:p>
            <a:pPr lvl="1"/>
            <a:endParaRPr lang="fr-FR" sz="1600" dirty="0"/>
          </a:p>
          <a:p>
            <a:pPr marL="503971" lvl="1" indent="0">
              <a:buNone/>
            </a:pPr>
            <a:endParaRPr lang="fr-FR" sz="1600" dirty="0"/>
          </a:p>
          <a:p>
            <a:pPr lvl="1"/>
            <a:r>
              <a:rPr lang="fr-FR" sz="2400" u="sng" dirty="0">
                <a:solidFill>
                  <a:prstClr val="black"/>
                </a:solidFill>
                <a:latin typeface="Calibri" panose="020F0502020204030204"/>
              </a:rPr>
              <a:t>THIAIS le 21 mars</a:t>
            </a:r>
          </a:p>
          <a:p>
            <a:pPr marL="503971" lvl="1" indent="0">
              <a:buNone/>
            </a:pPr>
            <a:r>
              <a:rPr lang="fr-FR" sz="1600" u="sng" dirty="0"/>
              <a:t> </a:t>
            </a:r>
          </a:p>
          <a:p>
            <a:pPr lvl="1"/>
            <a:r>
              <a:rPr lang="fr-FR" sz="1600" dirty="0"/>
              <a:t>14</a:t>
            </a:r>
            <a:r>
              <a:rPr lang="fr-FR" sz="1600" baseline="30000" dirty="0"/>
              <a:t>e</a:t>
            </a:r>
            <a:r>
              <a:rPr lang="fr-FR" sz="1600" dirty="0"/>
              <a:t> : DEVIENNE Justine </a:t>
            </a:r>
          </a:p>
        </p:txBody>
      </p:sp>
      <p:sp>
        <p:nvSpPr>
          <p:cNvPr id="11" name="Parchemin : horizontal 3">
            <a:extLst>
              <a:ext uri="{FF2B5EF4-FFF2-40B4-BE49-F238E27FC236}">
                <a16:creationId xmlns:a16="http://schemas.microsoft.com/office/drawing/2014/main" id="{9CE65577-D45B-284F-8742-B79F62A39CB9}"/>
              </a:ext>
            </a:extLst>
          </p:cNvPr>
          <p:cNvSpPr/>
          <p:nvPr/>
        </p:nvSpPr>
        <p:spPr>
          <a:xfrm>
            <a:off x="6167271" y="3993151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dirty="0">
                <a:solidFill>
                  <a:srgbClr val="C00000"/>
                </a:solidFill>
                <a:latin typeface="Colonna MT" pitchFamily="82"/>
                <a:cs typeface="Mongolian Baiti" pitchFamily="66"/>
              </a:rPr>
              <a:t>Gymnastique Rythmique</a:t>
            </a:r>
            <a:endParaRPr lang="fr-FR" sz="1488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765511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208551" y="1160785"/>
            <a:ext cx="2862473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472296" y="1497585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Judo 1</a:t>
            </a:r>
            <a:r>
              <a:rPr lang="fr-FR" sz="2646" b="1" i="1" u="sng" strike="noStrike" kern="1200" cap="none" spc="0" baseline="3000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ere</a:t>
            </a: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 division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230241" y="1428930"/>
            <a:ext cx="5848996" cy="6130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REIMS le 02/04/19</a:t>
            </a:r>
          </a:p>
          <a:p>
            <a:pPr marL="503971" lvl="1" indent="0">
              <a:buNone/>
            </a:pPr>
            <a:endParaRPr lang="fr-FR" sz="2400" u="sng" dirty="0"/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BUREAU Margaux (-52kg) </a:t>
            </a:r>
          </a:p>
          <a:p>
            <a:pPr lvl="1"/>
            <a:r>
              <a:rPr lang="fr-FR" sz="1600" dirty="0"/>
              <a:t>9</a:t>
            </a:r>
            <a:r>
              <a:rPr lang="fr-FR" sz="1600" baseline="30000" dirty="0"/>
              <a:t>e</a:t>
            </a:r>
            <a:r>
              <a:rPr lang="fr-FR" sz="1600" dirty="0"/>
              <a:t> : GOSSELIN Elsa (-57kg)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HUS Myriam (-63kg) </a:t>
            </a:r>
          </a:p>
          <a:p>
            <a:pPr lvl="1"/>
            <a:r>
              <a:rPr lang="fr-FR" sz="1600" dirty="0"/>
              <a:t>9</a:t>
            </a:r>
            <a:r>
              <a:rPr lang="fr-FR" sz="1600" baseline="30000" dirty="0"/>
              <a:t>e</a:t>
            </a:r>
            <a:r>
              <a:rPr lang="fr-FR" sz="1600" dirty="0"/>
              <a:t> : CLEMENT Mathilde (-78kg)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COQUART Elodie (+78kg)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THUILLIER Jean-Baptiste (-81kg) </a:t>
            </a:r>
          </a:p>
          <a:p>
            <a:pPr lvl="1"/>
            <a:r>
              <a:rPr lang="fr-FR" sz="1600" dirty="0"/>
              <a:t>NC : MORELLE Corentin (-81kg) </a:t>
            </a:r>
          </a:p>
          <a:p>
            <a:pPr lvl="1"/>
            <a:r>
              <a:rPr lang="fr-FR" sz="1600" dirty="0"/>
              <a:t>9</a:t>
            </a:r>
            <a:r>
              <a:rPr lang="fr-FR" sz="1600" baseline="30000" dirty="0"/>
              <a:t>e</a:t>
            </a:r>
            <a:r>
              <a:rPr lang="fr-FR" sz="1600" dirty="0"/>
              <a:t> : DASSONVILLE Vincent (-100kg) </a:t>
            </a:r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: BOUSSEMART Cyrille (-100kg) </a:t>
            </a:r>
          </a:p>
          <a:p>
            <a:pPr lvl="1"/>
            <a:r>
              <a:rPr lang="fr-FR" sz="1600" dirty="0"/>
              <a:t>7</a:t>
            </a:r>
            <a:r>
              <a:rPr lang="fr-FR" sz="1600" baseline="30000" dirty="0"/>
              <a:t>e</a:t>
            </a:r>
            <a:r>
              <a:rPr lang="fr-FR" sz="1600" dirty="0"/>
              <a:t> : LOUZALA Hugo (+100kg) </a:t>
            </a:r>
          </a:p>
          <a:p>
            <a:pPr lvl="1"/>
            <a:endParaRPr lang="fr-FR" sz="1158" dirty="0"/>
          </a:p>
          <a:p>
            <a:pPr lvl="1"/>
            <a:endParaRPr lang="fr-FR" sz="1379" dirty="0"/>
          </a:p>
        </p:txBody>
      </p:sp>
    </p:spTree>
    <p:extLst>
      <p:ext uri="{BB962C8B-B14F-4D97-AF65-F5344CB8AC3E}">
        <p14:creationId xmlns:p14="http://schemas.microsoft.com/office/powerpoint/2010/main" val="1008610984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247079" y="1333286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Gymnastique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0" y="1799040"/>
            <a:ext cx="5848996" cy="52974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NOISY LE GRAND le 4 avril</a:t>
            </a:r>
          </a:p>
          <a:p>
            <a:pPr lvl="1"/>
            <a:r>
              <a:rPr lang="fr-FR" sz="1600" dirty="0"/>
              <a:t>Equipe féminine : 4e</a:t>
            </a:r>
          </a:p>
          <a:p>
            <a:pPr lvl="2"/>
            <a:r>
              <a:rPr lang="fr-FR" sz="1599" dirty="0"/>
              <a:t>ROSZKA Marine </a:t>
            </a:r>
          </a:p>
          <a:p>
            <a:pPr lvl="2"/>
            <a:r>
              <a:rPr lang="fr-FR" sz="1599" dirty="0"/>
              <a:t>CALLEWAERT Constance </a:t>
            </a:r>
          </a:p>
          <a:p>
            <a:pPr lvl="2"/>
            <a:r>
              <a:rPr lang="fr-FR" sz="1599" dirty="0"/>
              <a:t>BOSSEAU Clothilde </a:t>
            </a:r>
          </a:p>
          <a:p>
            <a:pPr lvl="2"/>
            <a:r>
              <a:rPr lang="fr-FR" sz="1599" dirty="0"/>
              <a:t>THOREL Lou Ann </a:t>
            </a:r>
          </a:p>
          <a:p>
            <a:pPr lvl="2"/>
            <a:r>
              <a:rPr lang="fr-FR" sz="1599" dirty="0"/>
              <a:t>SALMI Samia </a:t>
            </a:r>
          </a:p>
          <a:p>
            <a:pPr lvl="2"/>
            <a:r>
              <a:rPr lang="fr-FR" sz="1599" dirty="0"/>
              <a:t>FLAMENT Amandine </a:t>
            </a:r>
          </a:p>
          <a:p>
            <a:pPr lvl="2"/>
            <a:r>
              <a:rPr lang="fr-FR" sz="1599" dirty="0"/>
              <a:t>ROBILLART Julie </a:t>
            </a:r>
          </a:p>
          <a:p>
            <a:pPr lvl="2"/>
            <a:r>
              <a:rPr lang="fr-FR" sz="1599" dirty="0"/>
              <a:t>PEDERENCINO Elise </a:t>
            </a:r>
          </a:p>
          <a:p>
            <a:pPr lvl="3"/>
            <a:endParaRPr lang="fr-FR" sz="1600" dirty="0"/>
          </a:p>
          <a:p>
            <a:pPr lvl="1"/>
            <a:endParaRPr lang="fr-FR" sz="1654" dirty="0"/>
          </a:p>
        </p:txBody>
      </p:sp>
    </p:spTree>
    <p:extLst>
      <p:ext uri="{BB962C8B-B14F-4D97-AF65-F5344CB8AC3E}">
        <p14:creationId xmlns:p14="http://schemas.microsoft.com/office/powerpoint/2010/main" val="52555467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3215F8DC-1C31-F342-9502-03B29E3AA551}"/>
              </a:ext>
            </a:extLst>
          </p:cNvPr>
          <p:cNvSpPr txBox="1"/>
          <p:nvPr/>
        </p:nvSpPr>
        <p:spPr>
          <a:xfrm>
            <a:off x="1162046" y="838203"/>
            <a:ext cx="7867653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sng" strike="noStrike" kern="1200" cap="none" spc="0" baseline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Viner Hand ITC" pitchFamily="66"/>
              </a:rPr>
              <a:t>QUELQUES </a:t>
            </a:r>
            <a:r>
              <a:rPr lang="fr-FR" sz="4400" b="0" i="0" strike="noStrike" kern="1200" cap="none" spc="0" baseline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Viner Hand ITC" pitchFamily="66"/>
              </a:rPr>
              <a:t>	</a:t>
            </a:r>
            <a:r>
              <a:rPr lang="fr-FR" sz="4400" b="0" i="0" u="sng" strike="noStrike" kern="1200" cap="none" spc="0" baseline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Viner Hand ITC" pitchFamily="66"/>
              </a:rPr>
              <a:t>STATISTIQUES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				</a:t>
            </a:r>
            <a:r>
              <a:rPr lang="fr-FR" sz="2000" b="0" i="0" u="sng" strike="noStrike" kern="1200" cap="none" spc="0" baseline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Viner Hand ITC" pitchFamily="66"/>
              </a:rPr>
              <a:t>(*hors championnat d’Europe)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99B8C6-C4DB-A046-AAA4-6F617A078936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567245" y="3248231"/>
            <a:ext cx="8946134" cy="200193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195782" y="1333286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Escalade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427095" y="1131108"/>
            <a:ext cx="7070609" cy="6428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TOULOUSE du 8 au 10 mai </a:t>
            </a:r>
          </a:p>
          <a:p>
            <a:pPr lvl="1"/>
            <a:r>
              <a:rPr lang="fr-FR" sz="1600" dirty="0"/>
              <a:t>VITTU Marie </a:t>
            </a:r>
          </a:p>
          <a:p>
            <a:pPr lvl="2"/>
            <a:r>
              <a:rPr lang="fr-FR" sz="1379" dirty="0"/>
              <a:t>56</a:t>
            </a:r>
            <a:r>
              <a:rPr lang="fr-FR" sz="1379" baseline="30000" dirty="0"/>
              <a:t>e</a:t>
            </a:r>
            <a:r>
              <a:rPr lang="fr-FR" sz="1379" dirty="0"/>
              <a:t> au général </a:t>
            </a:r>
          </a:p>
          <a:p>
            <a:pPr lvl="2"/>
            <a:r>
              <a:rPr lang="fr-FR" sz="1379" dirty="0"/>
              <a:t>59</a:t>
            </a:r>
            <a:r>
              <a:rPr lang="fr-FR" sz="1379" baseline="30000" dirty="0"/>
              <a:t>e</a:t>
            </a:r>
            <a:r>
              <a:rPr lang="fr-FR" sz="1379" dirty="0"/>
              <a:t> en bloc</a:t>
            </a:r>
          </a:p>
          <a:p>
            <a:pPr lvl="2"/>
            <a:r>
              <a:rPr lang="fr-FR" sz="1379" dirty="0"/>
              <a:t>53</a:t>
            </a:r>
            <a:r>
              <a:rPr lang="fr-FR" sz="1379" baseline="30000" dirty="0"/>
              <a:t>e</a:t>
            </a:r>
            <a:r>
              <a:rPr lang="fr-FR" sz="1379" dirty="0"/>
              <a:t> en difficulté </a:t>
            </a:r>
          </a:p>
          <a:p>
            <a:pPr lvl="2"/>
            <a:r>
              <a:rPr lang="fr-FR" sz="1379" dirty="0"/>
              <a:t>57</a:t>
            </a:r>
            <a:r>
              <a:rPr lang="fr-FR" sz="1379" baseline="30000" dirty="0"/>
              <a:t>e</a:t>
            </a:r>
            <a:r>
              <a:rPr lang="fr-FR" sz="1379" dirty="0"/>
              <a:t> en vitesse </a:t>
            </a:r>
          </a:p>
          <a:p>
            <a:pPr lvl="1"/>
            <a:endParaRPr lang="fr-FR" sz="1600" dirty="0"/>
          </a:p>
          <a:p>
            <a:pPr lvl="1"/>
            <a:r>
              <a:rPr lang="fr-FR" sz="1600" dirty="0"/>
              <a:t>BAHCIC Karl Jean </a:t>
            </a:r>
          </a:p>
          <a:p>
            <a:pPr lvl="2"/>
            <a:r>
              <a:rPr lang="fr-FR" sz="1379" dirty="0"/>
              <a:t>35</a:t>
            </a:r>
            <a:r>
              <a:rPr lang="fr-FR" sz="1379" baseline="30000" dirty="0"/>
              <a:t>e</a:t>
            </a:r>
            <a:r>
              <a:rPr lang="fr-FR" sz="1379" dirty="0"/>
              <a:t> au général </a:t>
            </a:r>
          </a:p>
          <a:p>
            <a:pPr lvl="2"/>
            <a:r>
              <a:rPr lang="fr-FR" sz="1379" dirty="0"/>
              <a:t>43</a:t>
            </a:r>
            <a:r>
              <a:rPr lang="fr-FR" sz="1379" baseline="30000" dirty="0"/>
              <a:t>e</a:t>
            </a:r>
            <a:r>
              <a:rPr lang="fr-FR" sz="1379" dirty="0"/>
              <a:t> en bloc </a:t>
            </a:r>
          </a:p>
          <a:p>
            <a:pPr lvl="2"/>
            <a:r>
              <a:rPr lang="fr-FR" sz="1379" dirty="0"/>
              <a:t>31</a:t>
            </a:r>
            <a:r>
              <a:rPr lang="fr-FR" sz="1379" baseline="30000" dirty="0"/>
              <a:t>e</a:t>
            </a:r>
            <a:r>
              <a:rPr lang="fr-FR" sz="1379" dirty="0"/>
              <a:t> en difficulté </a:t>
            </a:r>
          </a:p>
          <a:p>
            <a:pPr lvl="2"/>
            <a:r>
              <a:rPr lang="fr-FR" sz="1379" dirty="0"/>
              <a:t>37</a:t>
            </a:r>
            <a:r>
              <a:rPr lang="fr-FR" sz="1379" baseline="30000" dirty="0"/>
              <a:t>e</a:t>
            </a:r>
            <a:r>
              <a:rPr lang="fr-FR" sz="1379" dirty="0"/>
              <a:t> en vitesse </a:t>
            </a:r>
          </a:p>
          <a:p>
            <a:pPr lvl="2"/>
            <a:endParaRPr lang="fr-FR" sz="1379" dirty="0"/>
          </a:p>
          <a:p>
            <a:pPr lvl="1"/>
            <a:r>
              <a:rPr lang="fr-FR" sz="1600" dirty="0"/>
              <a:t>Ils finissent 16</a:t>
            </a:r>
            <a:r>
              <a:rPr lang="fr-FR" sz="1600" baseline="30000" dirty="0"/>
              <a:t>e</a:t>
            </a:r>
            <a:r>
              <a:rPr lang="fr-FR" sz="1600" dirty="0"/>
              <a:t> en équipe</a:t>
            </a:r>
          </a:p>
        </p:txBody>
      </p:sp>
    </p:spTree>
    <p:extLst>
      <p:ext uri="{BB962C8B-B14F-4D97-AF65-F5344CB8AC3E}">
        <p14:creationId xmlns:p14="http://schemas.microsoft.com/office/powerpoint/2010/main" val="1169506460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7291100" y="355824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7767072" y="692624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Natation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-144948" y="1171937"/>
            <a:ext cx="4979900" cy="6669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BELLERIVE SUR ALLIER </a:t>
            </a:r>
          </a:p>
          <a:p>
            <a:pPr marL="503971" lvl="1" indent="0">
              <a:buNone/>
            </a:pPr>
            <a:r>
              <a:rPr lang="fr-FR" sz="2400" u="sng" dirty="0"/>
              <a:t>le 15 au 17 mai</a:t>
            </a:r>
          </a:p>
          <a:p>
            <a:pPr lvl="1"/>
            <a:r>
              <a:rPr lang="fr-FR" sz="1600" u="sng" dirty="0"/>
              <a:t>Dame</a:t>
            </a:r>
            <a:r>
              <a:rPr lang="fr-FR" sz="1600" dirty="0"/>
              <a:t> </a:t>
            </a:r>
          </a:p>
          <a:p>
            <a:pPr lvl="1"/>
            <a:r>
              <a:rPr lang="fr-FR" sz="1600" dirty="0"/>
              <a:t>50m NL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REMY Adeline (27”78s)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WALLART Margaux (30”04s) </a:t>
            </a:r>
          </a:p>
          <a:p>
            <a:pPr lvl="1"/>
            <a:r>
              <a:rPr lang="fr-FR" sz="1600" dirty="0"/>
              <a:t>100m NL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</a:t>
            </a:r>
            <a:r>
              <a:rPr lang="fr-FR" sz="1379" dirty="0" err="1"/>
              <a:t>Serie</a:t>
            </a:r>
            <a:r>
              <a:rPr lang="fr-FR" sz="1379" dirty="0"/>
              <a:t> : REMY Adeline (1’01”80min) </a:t>
            </a:r>
          </a:p>
          <a:p>
            <a:pPr lvl="1"/>
            <a:r>
              <a:rPr lang="fr-FR" sz="1600" dirty="0"/>
              <a:t>200m NL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CABOHURLE </a:t>
            </a:r>
            <a:r>
              <a:rPr lang="fr-FR" sz="1379" dirty="0" err="1"/>
              <a:t>Amelie</a:t>
            </a:r>
            <a:r>
              <a:rPr lang="fr-FR" sz="1379" dirty="0"/>
              <a:t> (2’10”20min) </a:t>
            </a:r>
          </a:p>
          <a:p>
            <a:pPr lvl="1"/>
            <a:r>
              <a:rPr lang="fr-FR" sz="1600" dirty="0"/>
              <a:t>50m Dos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VERMANDERE Mathilde (34”07s) </a:t>
            </a:r>
          </a:p>
          <a:p>
            <a:pPr lvl="1"/>
            <a:r>
              <a:rPr lang="fr-FR" sz="1600" dirty="0"/>
              <a:t>50m Brasse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REMY Adeline (35”52s)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BOITEL Eve (38”58s) </a:t>
            </a:r>
          </a:p>
          <a:p>
            <a:pPr lvl="1"/>
            <a:r>
              <a:rPr lang="fr-FR" sz="1600" dirty="0"/>
              <a:t>50m </a:t>
            </a:r>
            <a:r>
              <a:rPr lang="fr-FR" sz="1600" dirty="0" err="1"/>
              <a:t>pap</a:t>
            </a:r>
            <a:r>
              <a:rPr lang="fr-FR" sz="1600" dirty="0"/>
              <a:t>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CABOHURLE </a:t>
            </a:r>
            <a:r>
              <a:rPr lang="fr-FR" sz="1379" dirty="0" err="1"/>
              <a:t>Amelie</a:t>
            </a:r>
            <a:r>
              <a:rPr lang="fr-FR" sz="1379" dirty="0"/>
              <a:t> (30”73s)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WALLART Margaux (32”77s)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F80943-1DAB-6A43-BE59-F5EF3BC2A9FA}"/>
              </a:ext>
            </a:extLst>
          </p:cNvPr>
          <p:cNvSpPr txBox="1">
            <a:spLocks/>
          </p:cNvSpPr>
          <p:nvPr/>
        </p:nvSpPr>
        <p:spPr>
          <a:xfrm>
            <a:off x="4099654" y="653142"/>
            <a:ext cx="6077498" cy="71885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85000" lnSpcReduction="20000"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1600" u="sng" dirty="0"/>
              <a:t>Dame</a:t>
            </a:r>
            <a:r>
              <a:rPr lang="fr-FR" sz="1600" dirty="0"/>
              <a:t> </a:t>
            </a:r>
          </a:p>
          <a:p>
            <a:pPr lvl="1"/>
            <a:r>
              <a:rPr lang="fr-FR" sz="1600" dirty="0"/>
              <a:t>100m </a:t>
            </a:r>
            <a:r>
              <a:rPr lang="fr-FR" sz="1600" dirty="0" err="1"/>
              <a:t>pap</a:t>
            </a:r>
            <a:r>
              <a:rPr lang="fr-FR" sz="1600" dirty="0"/>
              <a:t> 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CABOHURLE </a:t>
            </a:r>
            <a:r>
              <a:rPr lang="fr-FR" sz="1379" dirty="0" err="1"/>
              <a:t>Amelie</a:t>
            </a:r>
            <a:r>
              <a:rPr lang="fr-FR" sz="1379" dirty="0"/>
              <a:t> (1’07”50min) </a:t>
            </a:r>
          </a:p>
          <a:p>
            <a:pPr lvl="1"/>
            <a:r>
              <a:rPr lang="fr-FR" sz="1600" dirty="0"/>
              <a:t>100m 4 nages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CABOHURLE Amélie (1’11”07min)</a:t>
            </a:r>
          </a:p>
          <a:p>
            <a:pPr lvl="1"/>
            <a:r>
              <a:rPr lang="fr-FR" sz="1600" dirty="0"/>
              <a:t>4x50m 4 nages   </a:t>
            </a:r>
          </a:p>
          <a:p>
            <a:pPr lvl="2"/>
            <a:r>
              <a:rPr lang="fr-FR" sz="1379" dirty="0"/>
              <a:t>13</a:t>
            </a:r>
            <a:r>
              <a:rPr lang="fr-FR" sz="1379" baseline="30000" dirty="0"/>
              <a:t>e</a:t>
            </a:r>
            <a:r>
              <a:rPr lang="fr-FR" sz="1379" dirty="0"/>
              <a:t> en série (4’15”41min)</a:t>
            </a:r>
          </a:p>
          <a:p>
            <a:pPr lvl="1"/>
            <a:r>
              <a:rPr lang="fr-FR" sz="1600" dirty="0"/>
              <a:t>12x50m NL mixte </a:t>
            </a:r>
          </a:p>
          <a:p>
            <a:pPr lvl="2"/>
            <a:r>
              <a:rPr lang="fr-FR" sz="1379" dirty="0"/>
              <a:t>23</a:t>
            </a:r>
            <a:r>
              <a:rPr lang="fr-FR" sz="1379" baseline="30000" dirty="0"/>
              <a:t>e</a:t>
            </a:r>
            <a:r>
              <a:rPr lang="fr-FR" sz="1379" dirty="0"/>
              <a:t> (6’07”23min) </a:t>
            </a:r>
          </a:p>
          <a:p>
            <a:pPr lvl="1"/>
            <a:r>
              <a:rPr lang="fr-FR" sz="1600" dirty="0"/>
              <a:t>2x50m NL </a:t>
            </a:r>
          </a:p>
          <a:p>
            <a:pPr lvl="2"/>
            <a:r>
              <a:rPr lang="fr-FR" sz="1379" dirty="0"/>
              <a:t>WALLART Margaux / VANDAMME Adrien (1’00”50min)</a:t>
            </a:r>
          </a:p>
          <a:p>
            <a:pPr lvl="1"/>
            <a:r>
              <a:rPr lang="fr-FR" sz="1600" dirty="0"/>
              <a:t>2x50m dos </a:t>
            </a:r>
          </a:p>
          <a:p>
            <a:pPr lvl="2"/>
            <a:r>
              <a:rPr lang="fr-FR" sz="1379" dirty="0"/>
              <a:t>VERMANDERE Mathilde / MATUSZAK Thomas (1’03”47min) </a:t>
            </a:r>
          </a:p>
          <a:p>
            <a:pPr lvl="1"/>
            <a:r>
              <a:rPr lang="fr-FR" sz="1600" dirty="0"/>
              <a:t>2x50m brasse </a:t>
            </a:r>
          </a:p>
          <a:p>
            <a:pPr lvl="2"/>
            <a:r>
              <a:rPr lang="fr-FR" sz="1379" dirty="0"/>
              <a:t>DEFERNEZ </a:t>
            </a:r>
            <a:r>
              <a:rPr lang="fr-FR" sz="1379" dirty="0" err="1"/>
              <a:t>Maxance</a:t>
            </a:r>
            <a:r>
              <a:rPr lang="fr-FR" sz="1379" dirty="0"/>
              <a:t> / REMY Adeline (1’12”90min)</a:t>
            </a:r>
          </a:p>
          <a:p>
            <a:pPr lvl="1"/>
            <a:r>
              <a:rPr lang="fr-FR" sz="1600" dirty="0"/>
              <a:t>2x50m </a:t>
            </a:r>
            <a:r>
              <a:rPr lang="fr-FR" sz="1600" dirty="0" err="1"/>
              <a:t>pap</a:t>
            </a:r>
            <a:r>
              <a:rPr lang="fr-FR" sz="1600" dirty="0"/>
              <a:t> </a:t>
            </a:r>
          </a:p>
          <a:p>
            <a:pPr lvl="2"/>
            <a:r>
              <a:rPr lang="fr-FR" sz="1379" dirty="0"/>
              <a:t>CABO HURLE </a:t>
            </a:r>
            <a:r>
              <a:rPr lang="fr-FR" sz="1379" dirty="0" err="1"/>
              <a:t>Amelie</a:t>
            </a:r>
            <a:r>
              <a:rPr lang="fr-FR" sz="1379" dirty="0"/>
              <a:t> / MATON Stéphane (1’00”84min) </a:t>
            </a:r>
          </a:p>
          <a:p>
            <a:pPr lvl="1"/>
            <a:r>
              <a:rPr lang="fr-FR" sz="1600" dirty="0"/>
              <a:t>8x100m NL</a:t>
            </a:r>
          </a:p>
          <a:p>
            <a:pPr lvl="2"/>
            <a:r>
              <a:rPr lang="fr-FR" sz="1379" dirty="0"/>
              <a:t>15</a:t>
            </a:r>
            <a:r>
              <a:rPr lang="fr-FR" sz="1379" baseline="30000" dirty="0"/>
              <a:t>e</a:t>
            </a:r>
            <a:r>
              <a:rPr lang="fr-FR" sz="1379" dirty="0"/>
              <a:t> en équipe avec WALLART/ VANDAMME/ VERMANDERE / MATUSZAK / DEFERNEZ / REMY / CABO HURLE / MATON </a:t>
            </a:r>
          </a:p>
          <a:p>
            <a:pPr lvl="1"/>
            <a:r>
              <a:rPr lang="fr-FR" sz="1600" dirty="0"/>
              <a:t> 8x50m NL </a:t>
            </a:r>
          </a:p>
          <a:p>
            <a:pPr lvl="2"/>
            <a:r>
              <a:rPr lang="fr-FR" sz="1379" dirty="0"/>
              <a:t>23</a:t>
            </a:r>
            <a:r>
              <a:rPr lang="fr-FR" sz="1379" baseline="30000" dirty="0"/>
              <a:t>e</a:t>
            </a:r>
            <a:r>
              <a:rPr lang="fr-FR" sz="1379" dirty="0"/>
              <a:t> en équipe en 4’26”41</a:t>
            </a:r>
          </a:p>
        </p:txBody>
      </p:sp>
    </p:spTree>
    <p:extLst>
      <p:ext uri="{BB962C8B-B14F-4D97-AF65-F5344CB8AC3E}">
        <p14:creationId xmlns:p14="http://schemas.microsoft.com/office/powerpoint/2010/main" val="2224764805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488859" y="1333286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Tennis de table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423078" y="985434"/>
            <a:ext cx="7070609" cy="6669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BETHUNE le 15 et 16 mai </a:t>
            </a:r>
          </a:p>
          <a:p>
            <a:pPr lvl="1"/>
            <a:r>
              <a:rPr lang="fr-FR" sz="1600" dirty="0"/>
              <a:t>Simple </a:t>
            </a:r>
          </a:p>
          <a:p>
            <a:pPr lvl="2"/>
            <a:r>
              <a:rPr lang="fr-FR" sz="1379" dirty="0"/>
              <a:t>LECLERCQ Marine éliminée en 16ème</a:t>
            </a:r>
          </a:p>
          <a:p>
            <a:pPr lvl="2"/>
            <a:r>
              <a:rPr lang="fr-FR" sz="1379" dirty="0"/>
              <a:t>GOUNAND Alexandre éliminé en 32ème</a:t>
            </a:r>
          </a:p>
          <a:p>
            <a:pPr lvl="2"/>
            <a:r>
              <a:rPr lang="fr-FR" sz="1379" dirty="0"/>
              <a:t>DELCAMBRE Benjamin éliminé en 1/4</a:t>
            </a:r>
          </a:p>
          <a:p>
            <a:pPr lvl="2"/>
            <a:r>
              <a:rPr lang="fr-FR" sz="1379" dirty="0"/>
              <a:t>NATHIEZ Nicolas éliminé en 32ème</a:t>
            </a:r>
          </a:p>
          <a:p>
            <a:pPr lvl="2"/>
            <a:r>
              <a:rPr lang="fr-FR" sz="1379" dirty="0"/>
              <a:t>RAINGUEZ Valentin éliminé en 1/8ème</a:t>
            </a:r>
          </a:p>
          <a:p>
            <a:pPr lvl="2"/>
            <a:r>
              <a:rPr lang="fr-FR" sz="1379" dirty="0"/>
              <a:t>HERBAUX Corentin éliminé en 16ème</a:t>
            </a:r>
          </a:p>
          <a:p>
            <a:pPr lvl="1"/>
            <a:r>
              <a:rPr lang="fr-FR" sz="1600" dirty="0"/>
              <a:t>Double homme </a:t>
            </a:r>
          </a:p>
          <a:p>
            <a:pPr lvl="2"/>
            <a:r>
              <a:rPr lang="fr-FR" sz="1379" dirty="0"/>
              <a:t>HENNEBERT Maxime / GOUNAND Alexandre  éliminés en 8ème</a:t>
            </a:r>
          </a:p>
          <a:p>
            <a:pPr lvl="2"/>
            <a:r>
              <a:rPr lang="fr-FR" sz="1379" dirty="0"/>
              <a:t>GRAVE Yann / NATHIEZ Nicolas éliminé en 16ème</a:t>
            </a:r>
          </a:p>
          <a:p>
            <a:pPr lvl="2"/>
            <a:r>
              <a:rPr lang="fr-FR" sz="1379" dirty="0"/>
              <a:t>DELCAMBRE Benjamin / RAINGUEZ Valentin éliminés en 1/4</a:t>
            </a:r>
          </a:p>
          <a:p>
            <a:pPr lvl="1"/>
            <a:r>
              <a:rPr lang="fr-FR" sz="1600" dirty="0"/>
              <a:t>Double mixte </a:t>
            </a:r>
          </a:p>
          <a:p>
            <a:pPr lvl="2"/>
            <a:r>
              <a:rPr lang="fr-FR" sz="1379" dirty="0"/>
              <a:t>HERBAUX Corentin / LECLERCQ </a:t>
            </a:r>
            <a:r>
              <a:rPr lang="fr-FR" sz="1379"/>
              <a:t>Marine éliminés en 1/4</a:t>
            </a:r>
            <a:endParaRPr lang="fr-FR" sz="1600" dirty="0"/>
          </a:p>
          <a:p>
            <a:pPr lvl="1"/>
            <a:r>
              <a:rPr lang="fr-FR" sz="1600" dirty="0"/>
              <a:t>5</a:t>
            </a:r>
            <a:r>
              <a:rPr lang="fr-FR" sz="1600" baseline="30000" dirty="0"/>
              <a:t>e</a:t>
            </a:r>
            <a:r>
              <a:rPr lang="fr-FR" sz="1600" dirty="0"/>
              <a:t> en équipe </a:t>
            </a:r>
          </a:p>
        </p:txBody>
      </p:sp>
    </p:spTree>
    <p:extLst>
      <p:ext uri="{BB962C8B-B14F-4D97-AF65-F5344CB8AC3E}">
        <p14:creationId xmlns:p14="http://schemas.microsoft.com/office/powerpoint/2010/main" val="4145490668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282248" y="1536867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906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Course d’orientation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0" y="1799040"/>
            <a:ext cx="5848996" cy="52974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Caen le 25 et 26 mai </a:t>
            </a:r>
          </a:p>
          <a:p>
            <a:pPr lvl="1"/>
            <a:r>
              <a:rPr lang="fr-FR" sz="1600" dirty="0"/>
              <a:t>Finale A, Hommes</a:t>
            </a:r>
          </a:p>
          <a:p>
            <a:pPr lvl="2"/>
            <a:r>
              <a:rPr lang="fr-FR" sz="1379" dirty="0"/>
              <a:t>16</a:t>
            </a:r>
            <a:r>
              <a:rPr lang="fr-FR" sz="1379" baseline="30000" dirty="0"/>
              <a:t>e</a:t>
            </a:r>
            <a:r>
              <a:rPr lang="fr-FR" sz="1379" dirty="0"/>
              <a:t> : URVROY Mattéo </a:t>
            </a:r>
          </a:p>
          <a:p>
            <a:pPr lvl="1"/>
            <a:r>
              <a:rPr lang="fr-FR" sz="1600" dirty="0"/>
              <a:t>Finale B, Hommes</a:t>
            </a:r>
          </a:p>
          <a:p>
            <a:pPr lvl="2"/>
            <a:r>
              <a:rPr lang="fr-FR" sz="1379" dirty="0"/>
              <a:t>10</a:t>
            </a:r>
            <a:r>
              <a:rPr lang="fr-FR" sz="1379" baseline="30000" dirty="0"/>
              <a:t>e</a:t>
            </a:r>
            <a:r>
              <a:rPr lang="fr-FR" sz="1379" dirty="0"/>
              <a:t> : BRAEM Constant </a:t>
            </a:r>
          </a:p>
          <a:p>
            <a:pPr lvl="2"/>
            <a:r>
              <a:rPr lang="fr-FR" sz="1379" dirty="0"/>
              <a:t>13</a:t>
            </a:r>
            <a:r>
              <a:rPr lang="fr-FR" sz="1379" baseline="30000" dirty="0"/>
              <a:t>e</a:t>
            </a:r>
            <a:r>
              <a:rPr lang="fr-FR" sz="1379" dirty="0"/>
              <a:t> : VINCENT Grégoire </a:t>
            </a:r>
          </a:p>
          <a:p>
            <a:pPr lvl="2"/>
            <a:r>
              <a:rPr lang="fr-FR" sz="1379" dirty="0"/>
              <a:t>15</a:t>
            </a:r>
            <a:r>
              <a:rPr lang="fr-FR" sz="1379" baseline="30000" dirty="0"/>
              <a:t>e</a:t>
            </a:r>
            <a:r>
              <a:rPr lang="fr-FR" sz="1379" dirty="0"/>
              <a:t> : ROSZIK Pierre </a:t>
            </a:r>
          </a:p>
          <a:p>
            <a:pPr lvl="1"/>
            <a:r>
              <a:rPr lang="fr-FR" sz="1600" dirty="0"/>
              <a:t>Finale B, Femmes </a:t>
            </a:r>
          </a:p>
          <a:p>
            <a:pPr lvl="2"/>
            <a:r>
              <a:rPr lang="fr-FR" sz="1379" dirty="0"/>
              <a:t>4</a:t>
            </a:r>
            <a:r>
              <a:rPr lang="fr-FR" sz="1379" baseline="30000" dirty="0"/>
              <a:t>e</a:t>
            </a:r>
            <a:r>
              <a:rPr lang="fr-FR" sz="1379" dirty="0"/>
              <a:t> : DEVRAIGNE Tiffany </a:t>
            </a:r>
          </a:p>
          <a:p>
            <a:pPr lvl="2"/>
            <a:r>
              <a:rPr lang="fr-FR" sz="1379" dirty="0"/>
              <a:t>7</a:t>
            </a:r>
            <a:r>
              <a:rPr lang="fr-FR" sz="1379" baseline="30000" dirty="0"/>
              <a:t>e</a:t>
            </a:r>
            <a:r>
              <a:rPr lang="fr-FR" sz="1379" dirty="0"/>
              <a:t> : CARLIER Julia </a:t>
            </a:r>
          </a:p>
        </p:txBody>
      </p:sp>
    </p:spTree>
    <p:extLst>
      <p:ext uri="{BB962C8B-B14F-4D97-AF65-F5344CB8AC3E}">
        <p14:creationId xmlns:p14="http://schemas.microsoft.com/office/powerpoint/2010/main" val="115441249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282248" y="1536867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906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Athlétisme ESTIVAL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0" y="1291039"/>
            <a:ext cx="5848996" cy="60918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BARENTIN le 1 et 2 juin </a:t>
            </a:r>
          </a:p>
          <a:p>
            <a:pPr lvl="1"/>
            <a:r>
              <a:rPr lang="fr-FR" sz="1600" dirty="0"/>
              <a:t>400m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VANDENBUSSCHE Axel (52”41 s) </a:t>
            </a:r>
          </a:p>
          <a:p>
            <a:pPr lvl="1"/>
            <a:r>
              <a:rPr lang="fr-FR" sz="1600" dirty="0"/>
              <a:t>5000m  </a:t>
            </a:r>
          </a:p>
          <a:p>
            <a:pPr lvl="2"/>
            <a:r>
              <a:rPr lang="fr-FR" sz="1379" dirty="0"/>
              <a:t>10</a:t>
            </a:r>
            <a:r>
              <a:rPr lang="fr-FR" sz="1379" baseline="30000" dirty="0"/>
              <a:t>e</a:t>
            </a:r>
            <a:r>
              <a:rPr lang="fr-FR" sz="1379" dirty="0"/>
              <a:t> : SMAHO Nathan (16’07 min) </a:t>
            </a:r>
          </a:p>
          <a:p>
            <a:pPr lvl="1"/>
            <a:r>
              <a:rPr lang="fr-FR" sz="1600" dirty="0"/>
              <a:t>400m Haies  </a:t>
            </a:r>
          </a:p>
          <a:p>
            <a:pPr lvl="2"/>
            <a:r>
              <a:rPr lang="fr-FR" sz="1379" dirty="0" err="1"/>
              <a:t>Elim</a:t>
            </a:r>
            <a:r>
              <a:rPr lang="fr-FR" sz="1379" dirty="0"/>
              <a:t> série : HERMAN Valentin (57”12 s) </a:t>
            </a:r>
          </a:p>
          <a:p>
            <a:pPr lvl="2"/>
            <a:r>
              <a:rPr lang="fr-FR" sz="1379" dirty="0"/>
              <a:t>Finale B </a:t>
            </a:r>
          </a:p>
          <a:p>
            <a:pPr lvl="3"/>
            <a:r>
              <a:rPr lang="fr-FR" sz="1400" dirty="0"/>
              <a:t>2</a:t>
            </a:r>
            <a:r>
              <a:rPr lang="fr-FR" sz="1400" baseline="30000" dirty="0"/>
              <a:t>e</a:t>
            </a:r>
            <a:r>
              <a:rPr lang="fr-FR" sz="1400" dirty="0"/>
              <a:t> : MORICE Mickael (54”27) </a:t>
            </a:r>
          </a:p>
          <a:p>
            <a:pPr marL="503971" lvl="1" indent="0">
              <a:buNone/>
            </a:pPr>
            <a:endParaRPr lang="fr-FR" sz="2621" u="sng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fr-FR" sz="2621" u="sng" dirty="0">
                <a:solidFill>
                  <a:prstClr val="black"/>
                </a:solidFill>
                <a:latin typeface="Calibri" panose="020F0502020204030204"/>
              </a:rPr>
              <a:t>VILLERS – LES – NANCY le 1 et 2 Juin</a:t>
            </a:r>
          </a:p>
          <a:p>
            <a:pPr lvl="1"/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fr-FR" sz="1600" dirty="0" err="1">
                <a:solidFill>
                  <a:prstClr val="black"/>
                </a:solidFill>
                <a:latin typeface="Calibri" panose="020F0502020204030204"/>
              </a:rPr>
              <a:t>Elim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 Série : ANSQUIN Paul </a:t>
            </a:r>
          </a:p>
          <a:p>
            <a:pPr lvl="1"/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Parchemin : horizontal 3">
            <a:extLst>
              <a:ext uri="{FF2B5EF4-FFF2-40B4-BE49-F238E27FC236}">
                <a16:creationId xmlns:a16="http://schemas.microsoft.com/office/drawing/2014/main" id="{0DA49A00-26BC-224A-9922-8DB60A979281}"/>
              </a:ext>
            </a:extLst>
          </p:cNvPr>
          <p:cNvSpPr/>
          <p:nvPr/>
        </p:nvSpPr>
        <p:spPr>
          <a:xfrm>
            <a:off x="6282248" y="5436260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47AD66-5403-5642-887A-321EED2C68D5}"/>
              </a:ext>
            </a:extLst>
          </p:cNvPr>
          <p:cNvSpPr txBox="1"/>
          <p:nvPr/>
        </p:nvSpPr>
        <p:spPr>
          <a:xfrm>
            <a:off x="6724826" y="5773060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Badminton</a:t>
            </a:r>
          </a:p>
        </p:txBody>
      </p:sp>
    </p:spTree>
    <p:extLst>
      <p:ext uri="{BB962C8B-B14F-4D97-AF65-F5344CB8AC3E}">
        <p14:creationId xmlns:p14="http://schemas.microsoft.com/office/powerpoint/2010/main" val="2496231572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34C2D-7048-2E46-BB8A-D5C127F32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531" y="371145"/>
            <a:ext cx="7938491" cy="1228578"/>
          </a:xfrm>
        </p:spPr>
        <p:txBody>
          <a:bodyPr/>
          <a:lstStyle/>
          <a:p>
            <a:pPr lvl="0"/>
            <a:r>
              <a:rPr lang="fr-FR" sz="3600" dirty="0">
                <a:solidFill>
                  <a:srgbClr val="C00000"/>
                </a:solidFill>
              </a:rPr>
              <a:t>FINALES DES CHAMPIONNATS DE FRANCE</a:t>
            </a: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05231211-C493-1A4E-AB1D-39474474838A}"/>
              </a:ext>
            </a:extLst>
          </p:cNvPr>
          <p:cNvSpPr/>
          <p:nvPr/>
        </p:nvSpPr>
        <p:spPr>
          <a:xfrm>
            <a:off x="6247079" y="1333286"/>
            <a:ext cx="2603844" cy="11730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7C67A-231A-2643-91A9-32B95F80580D}"/>
              </a:ext>
            </a:extLst>
          </p:cNvPr>
          <p:cNvSpPr txBox="1"/>
          <p:nvPr/>
        </p:nvSpPr>
        <p:spPr>
          <a:xfrm>
            <a:off x="6724826" y="1670086"/>
            <a:ext cx="2862474" cy="49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1" i="1" u="sng" strike="noStrike" kern="1200" cap="none" spc="0" baseline="0" dirty="0">
                <a:solidFill>
                  <a:srgbClr val="C00000"/>
                </a:solidFill>
                <a:uFillTx/>
                <a:latin typeface="Colonna MT" pitchFamily="82"/>
                <a:cs typeface="Mongolian Baiti" pitchFamily="66"/>
              </a:rPr>
              <a:t>Handball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6E2A51C-E869-A547-ADF5-4D3F6B8CF8B1}"/>
              </a:ext>
            </a:extLst>
          </p:cNvPr>
          <p:cNvSpPr txBox="1">
            <a:spLocks/>
          </p:cNvSpPr>
          <p:nvPr/>
        </p:nvSpPr>
        <p:spPr>
          <a:xfrm>
            <a:off x="0" y="1165993"/>
            <a:ext cx="5848996" cy="6393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377976" marR="0" lvl="0" indent="-377976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98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818954" marR="0" lvl="1" indent="-314983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764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259933" marR="0" lvl="2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54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763895" marR="0" lvl="3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267867" marR="0" lvl="4" indent="-251990" algn="l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fr-FR" sz="1323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000" dirty="0"/>
          </a:p>
          <a:p>
            <a:pPr lvl="1"/>
            <a:r>
              <a:rPr lang="fr-FR" sz="2400" u="sng" dirty="0"/>
              <a:t>POITIERS le 11 au 13 juin </a:t>
            </a:r>
          </a:p>
          <a:p>
            <a:pPr lvl="1"/>
            <a:r>
              <a:rPr lang="fr-FR" sz="1600" dirty="0"/>
              <a:t>Equipe féminine : 5</a:t>
            </a:r>
            <a:r>
              <a:rPr lang="fr-FR" sz="1600" baseline="30000" dirty="0"/>
              <a:t>e</a:t>
            </a:r>
            <a:endParaRPr lang="fr-FR" sz="1600" dirty="0"/>
          </a:p>
          <a:p>
            <a:pPr lvl="2"/>
            <a:r>
              <a:rPr lang="fr-FR" sz="1379" dirty="0"/>
              <a:t>CALIBRE Léa </a:t>
            </a:r>
          </a:p>
          <a:p>
            <a:pPr lvl="2"/>
            <a:r>
              <a:rPr lang="fr-FR" sz="1379" dirty="0"/>
              <a:t>CUISINIER Mélanie </a:t>
            </a:r>
          </a:p>
          <a:p>
            <a:pPr lvl="2"/>
            <a:r>
              <a:rPr lang="fr-FR" sz="1379" dirty="0"/>
              <a:t>ZOUIGUIRA Alicia </a:t>
            </a:r>
          </a:p>
          <a:p>
            <a:pPr lvl="2"/>
            <a:r>
              <a:rPr lang="fr-FR" sz="1379" dirty="0"/>
              <a:t>HANTSON Manon </a:t>
            </a:r>
          </a:p>
          <a:p>
            <a:pPr lvl="2"/>
            <a:r>
              <a:rPr lang="fr-FR" sz="1379" dirty="0"/>
              <a:t>ALAWOE Manon </a:t>
            </a:r>
          </a:p>
          <a:p>
            <a:pPr lvl="2"/>
            <a:r>
              <a:rPr lang="fr-FR" sz="1379" dirty="0"/>
              <a:t>HOUDRE Julie </a:t>
            </a:r>
          </a:p>
          <a:p>
            <a:pPr lvl="2"/>
            <a:r>
              <a:rPr lang="fr-FR" sz="1379" dirty="0"/>
              <a:t>BRICHE Amélie </a:t>
            </a:r>
          </a:p>
          <a:p>
            <a:pPr lvl="2"/>
            <a:r>
              <a:rPr lang="fr-FR" sz="1379" dirty="0"/>
              <a:t>PARMENTIER Emilie </a:t>
            </a:r>
          </a:p>
          <a:p>
            <a:pPr lvl="2"/>
            <a:r>
              <a:rPr lang="fr-FR" sz="1379" dirty="0"/>
              <a:t>KUBIAK Chloé </a:t>
            </a:r>
          </a:p>
          <a:p>
            <a:pPr lvl="2"/>
            <a:r>
              <a:rPr lang="fr-FR" sz="1379" dirty="0"/>
              <a:t>LETOMBE Emilia </a:t>
            </a:r>
          </a:p>
          <a:p>
            <a:pPr lvl="2"/>
            <a:r>
              <a:rPr lang="fr-FR" sz="1379" dirty="0"/>
              <a:t>CHARLEY </a:t>
            </a:r>
            <a:r>
              <a:rPr lang="fr-FR" sz="1379" dirty="0" err="1"/>
              <a:t>Juline</a:t>
            </a:r>
            <a:r>
              <a:rPr lang="fr-FR" sz="1379" dirty="0"/>
              <a:t> </a:t>
            </a:r>
          </a:p>
          <a:p>
            <a:pPr lvl="2"/>
            <a:r>
              <a:rPr lang="fr-FR" sz="1379" dirty="0"/>
              <a:t>HEDE Marie </a:t>
            </a:r>
          </a:p>
          <a:p>
            <a:pPr lvl="2"/>
            <a:r>
              <a:rPr lang="fr-FR" sz="1379" dirty="0"/>
              <a:t>KURZAWA Marine </a:t>
            </a:r>
          </a:p>
          <a:p>
            <a:pPr lvl="2"/>
            <a:r>
              <a:rPr lang="fr-FR" sz="1379" dirty="0"/>
              <a:t>FRAMERY Lucie </a:t>
            </a:r>
          </a:p>
          <a:p>
            <a:pPr lvl="2"/>
            <a:endParaRPr lang="fr-FR" sz="1379" dirty="0"/>
          </a:p>
          <a:p>
            <a:pPr lvl="3"/>
            <a:endParaRPr lang="fr-FR" sz="1600" dirty="0"/>
          </a:p>
          <a:p>
            <a:pPr lvl="1"/>
            <a:endParaRPr lang="fr-FR" sz="1654" dirty="0"/>
          </a:p>
        </p:txBody>
      </p:sp>
    </p:spTree>
    <p:extLst>
      <p:ext uri="{BB962C8B-B14F-4D97-AF65-F5344CB8AC3E}">
        <p14:creationId xmlns:p14="http://schemas.microsoft.com/office/powerpoint/2010/main" val="150513935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7A41B-DF67-A54B-A3DB-7745B27FF6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fr-FR">
                <a:solidFill>
                  <a:srgbClr val="000000"/>
                </a:solidFill>
              </a:rPr>
              <a:t>MERCI POUR VOTRE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34D0BA-D7EF-174E-A685-1E3BFA248B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8063" y="2376488"/>
            <a:ext cx="9072562" cy="1316037"/>
          </a:xfrm>
        </p:spPr>
        <p:txBody>
          <a:bodyPr/>
          <a:lstStyle/>
          <a:p>
            <a:pPr lvl="0"/>
            <a:r>
              <a:rPr lang="fr-FR">
                <a:solidFill>
                  <a:srgbClr val="004586"/>
                </a:solidFill>
              </a:rPr>
              <a:t>EN VOUS SOUHAITANT UNE BONNE REUSSITE SPORTIVE !!!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9CE2D20E-3F12-5748-A7F7-5575C17F63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3867150"/>
            <a:ext cx="2951163" cy="1317625"/>
          </a:xfrm>
        </p:spPr>
        <p:txBody>
          <a:bodyPr/>
          <a:lstStyle/>
          <a:p>
            <a:pPr lvl="2"/>
            <a:r>
              <a:rPr lang="fr-FR" dirty="0">
                <a:solidFill>
                  <a:srgbClr val="004586"/>
                </a:solidFill>
              </a:rPr>
              <a:t>L' A.S.U.A.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8EBCFEF-877B-CF43-BF18-0D3CB10224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9641" y="5831997"/>
            <a:ext cx="2304004" cy="12985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5DDB4185-A67E-9D4F-9B9F-C0B9F8F56CA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19283" y="5760720"/>
            <a:ext cx="2772716" cy="1439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Judo KUY 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05/02/19 à Lyon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 fontScale="77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Champions de France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-66kg : KRZYZYNSKI Valentin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-70kg : VAN ASSCHE Noémie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-73kg : PRESTOT </a:t>
            </a:r>
            <a:r>
              <a:rPr lang="fr-FR" sz="3500" dirty="0" err="1">
                <a:latin typeface="Tempus Sans ITC" pitchFamily="82"/>
              </a:rPr>
              <a:t>Trey</a:t>
            </a:r>
            <a:r>
              <a:rPr lang="fr-FR" sz="3500" dirty="0">
                <a:latin typeface="Tempus Sans ITC" pitchFamily="82"/>
              </a:rPr>
              <a:t>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-90kg : QUARDEL Steeve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45345" y="414491"/>
            <a:ext cx="2660101" cy="35468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141195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SEGARD Anthony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566" y="4248177"/>
            <a:ext cx="9726234" cy="3654425"/>
          </a:xfrm>
        </p:spPr>
        <p:txBody>
          <a:bodyPr numCol="1"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Championnats universitaire 2018-2019</a:t>
            </a:r>
            <a:endParaRPr lang="fr-FR" sz="4400" dirty="0">
              <a:latin typeface="Tempus Sans ITC" pitchFamily="82"/>
            </a:endParaRPr>
          </a:p>
          <a:p>
            <a:pPr marL="0" indent="0">
              <a:lnSpc>
                <a:spcPct val="90000"/>
              </a:lnSpc>
              <a:buSzPct val="45000"/>
              <a:buNone/>
            </a:pPr>
            <a:br>
              <a:rPr lang="fr-FR" sz="3600" dirty="0"/>
            </a:br>
            <a:r>
              <a:rPr lang="fr-FR" sz="3600" dirty="0"/>
              <a:t>- 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Champion </a:t>
            </a:r>
            <a:r>
              <a:rPr lang="fr-FR" sz="3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france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fr-FR" sz="3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sambo</a:t>
            </a:r>
            <a:br>
              <a:rPr lang="fr-FR" sz="3600" dirty="0"/>
            </a:br>
            <a:r>
              <a:rPr lang="fr-FR" sz="3600" dirty="0"/>
              <a:t>- 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Champion </a:t>
            </a:r>
            <a:r>
              <a:rPr lang="fr-FR" sz="3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france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 lutte</a:t>
            </a:r>
            <a:br>
              <a:rPr lang="fr-FR" sz="3600" dirty="0"/>
            </a:br>
            <a:r>
              <a:rPr lang="fr-FR" sz="3600" dirty="0"/>
              <a:t>- 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Champion </a:t>
            </a:r>
            <a:r>
              <a:rPr lang="fr-FR" sz="3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france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 2eme division judo</a:t>
            </a:r>
            <a:br>
              <a:rPr lang="fr-FR" sz="3600" dirty="0"/>
            </a:br>
            <a:r>
              <a:rPr lang="fr-FR" sz="3600" dirty="0"/>
              <a:t>- 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3eme </a:t>
            </a:r>
            <a:r>
              <a:rPr lang="fr-FR" sz="3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france</a:t>
            </a:r>
            <a:r>
              <a:rPr lang="fr-FR" sz="3600" dirty="0">
                <a:solidFill>
                  <a:srgbClr val="333333"/>
                </a:solidFill>
                <a:latin typeface="Courier New" panose="02070309020205020404" pitchFamily="49" charset="0"/>
              </a:rPr>
              <a:t> 1ere division judo</a:t>
            </a:r>
            <a:br>
              <a:rPr lang="fr-FR" sz="3600" dirty="0"/>
            </a:br>
            <a:r>
              <a:rPr lang="fr-FR" sz="3600" dirty="0"/>
              <a:t>- </a:t>
            </a:r>
            <a:r>
              <a:rPr lang="fr-FR" sz="3600" b="1" dirty="0">
                <a:solidFill>
                  <a:srgbClr val="333333"/>
                </a:solidFill>
                <a:latin typeface="Courier New" panose="02070309020205020404" pitchFamily="49" charset="0"/>
              </a:rPr>
              <a:t>3eme championnat Europe EUSA judo </a:t>
            </a:r>
            <a:r>
              <a:rPr lang="fr-FR" sz="2600" b="1" dirty="0">
                <a:solidFill>
                  <a:srgbClr val="333333"/>
                </a:solidFill>
                <a:latin typeface="Courier New" panose="02070309020205020404" pitchFamily="49" charset="0"/>
              </a:rPr>
              <a:t>(Croatie)</a:t>
            </a:r>
            <a:endParaRPr lang="fr-FR" sz="2600" b="1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3088" y="1286176"/>
            <a:ext cx="4435123" cy="24936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211128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Judo D2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05/02/19 à Lyon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 de France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-100kg : SEGARD Anthony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3867" y="608145"/>
            <a:ext cx="2378769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416254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Lutte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20/03/19 à MARQUISE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740" y="4257490"/>
            <a:ext cx="8951912" cy="3654425"/>
          </a:xfrm>
        </p:spPr>
        <p:txBody>
          <a:bodyPr numCol="1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 de France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+97kg : SEGARD Anthony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7439" y="717117"/>
            <a:ext cx="4757538" cy="31716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160410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9703A-7439-AD4D-AE91-2AD9F9C78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648" y="284276"/>
            <a:ext cx="9072563" cy="1262063"/>
          </a:xfrm>
        </p:spPr>
        <p:txBody>
          <a:bodyPr>
            <a:normAutofit/>
          </a:bodyPr>
          <a:lstStyle/>
          <a:p>
            <a:pPr lvl="0"/>
            <a:r>
              <a:rPr lang="fr-FR" sz="5400" dirty="0" err="1">
                <a:solidFill>
                  <a:srgbClr val="C00000"/>
                </a:solidFill>
                <a:latin typeface="Viner Hand ITC" pitchFamily="66"/>
              </a:rPr>
              <a:t>Sambo</a:t>
            </a:r>
            <a:r>
              <a:rPr lang="fr-FR" sz="5400" dirty="0">
                <a:solidFill>
                  <a:srgbClr val="C00000"/>
                </a:solidFill>
                <a:latin typeface="Viner Hand ITC" pitchFamily="66"/>
              </a:rPr>
              <a:t>  </a:t>
            </a:r>
            <a:endParaRPr lang="fr-FR" dirty="0">
              <a:solidFill>
                <a:srgbClr val="C5000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830D9-EF85-134C-91D5-59A10F2F3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5604668" cy="363378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19/03/19 à MARQUISE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Finale France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4586"/>
                </a:solidFill>
              </a:rPr>
              <a:t>individuel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004586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28128-96E5-3548-976E-79B8C9997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648" y="3931902"/>
            <a:ext cx="8504085" cy="4300723"/>
          </a:xfrm>
        </p:spPr>
        <p:txBody>
          <a:bodyPr numCol="1">
            <a:normAutofit fontScale="70000" lnSpcReduction="2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fr-FR" sz="4400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        </a:t>
            </a:r>
            <a:r>
              <a:rPr lang="fr-FR" sz="4400" u="sng" dirty="0"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latin typeface="Viner Hand ITC" pitchFamily="66"/>
              </a:rPr>
              <a:t>Champions de France </a:t>
            </a: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4400" dirty="0">
              <a:latin typeface="Tempus Sans ITC" pitchFamily="82"/>
            </a:endParaRP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-51kg : BUREAU Margaux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-56kg : GOSSELIN Elsa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+69kg : CLEMENT Mathilde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-79kg : NEMMICHE Imran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-88kg : THUILLIER Jean-Baptiste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r>
              <a:rPr lang="fr-FR" sz="3500" dirty="0">
                <a:latin typeface="Tempus Sans ITC" pitchFamily="82"/>
              </a:rPr>
              <a:t>+88kg : SEGARD Anthony </a:t>
            </a:r>
          </a:p>
          <a:p>
            <a:pPr lvl="0">
              <a:lnSpc>
                <a:spcPct val="90000"/>
              </a:lnSpc>
              <a:buSzPct val="45000"/>
              <a:buFont typeface="StarSymbol"/>
              <a:buChar char="●"/>
            </a:pPr>
            <a:endParaRPr lang="fr-FR" sz="3500" dirty="0">
              <a:latin typeface="Tempus Sans ITC" pitchFamily="82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fr-FR" sz="2400" dirty="0">
                <a:latin typeface="Tempus Sans ITC" pitchFamily="82"/>
              </a:rPr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BD492-6445-744A-ABD6-B1C807B0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4113" y="819788"/>
            <a:ext cx="4129371" cy="275291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789501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Facet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43062</TotalTime>
  <Words>1641</Words>
  <Application>Microsoft Macintosh PowerPoint</Application>
  <PresentationFormat>Personnalisé</PresentationFormat>
  <Paragraphs>580</Paragraphs>
  <Slides>46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9" baseType="lpstr">
      <vt:lpstr>Brush Script MT</vt:lpstr>
      <vt:lpstr>Arial</vt:lpstr>
      <vt:lpstr>Calibri</vt:lpstr>
      <vt:lpstr>Castellar</vt:lpstr>
      <vt:lpstr>Colonna MT</vt:lpstr>
      <vt:lpstr>Courier New</vt:lpstr>
      <vt:lpstr>StarSymbol</vt:lpstr>
      <vt:lpstr>Tempus Sans ITC</vt:lpstr>
      <vt:lpstr>Times New Roman</vt:lpstr>
      <vt:lpstr>Trebuchet MS</vt:lpstr>
      <vt:lpstr>Viner Hand ITC</vt:lpstr>
      <vt:lpstr>Wingdings 3</vt:lpstr>
      <vt:lpstr>Facette</vt:lpstr>
      <vt:lpstr>Présentation PowerPoint</vt:lpstr>
      <vt:lpstr> Présentation</vt:lpstr>
      <vt:lpstr> Résultats championnats de France &amp; d’Europe </vt:lpstr>
      <vt:lpstr>Présentation PowerPoint</vt:lpstr>
      <vt:lpstr>Judo KUY   </vt:lpstr>
      <vt:lpstr>SEGARD Anthony  </vt:lpstr>
      <vt:lpstr>Judo D2 </vt:lpstr>
      <vt:lpstr>Lutte  </vt:lpstr>
      <vt:lpstr>Sambo  </vt:lpstr>
      <vt:lpstr>Gymnastique artistique </vt:lpstr>
      <vt:lpstr>CATHELAIN Julian </vt:lpstr>
      <vt:lpstr>Musculation</vt:lpstr>
      <vt:lpstr>Force Athlon  </vt:lpstr>
      <vt:lpstr>Arbitre  </vt:lpstr>
      <vt:lpstr>Sambo – Lutte  </vt:lpstr>
      <vt:lpstr>Judo KUY   </vt:lpstr>
      <vt:lpstr>Sambo </vt:lpstr>
      <vt:lpstr>Lutte  </vt:lpstr>
      <vt:lpstr>Boxe Anglaise</vt:lpstr>
      <vt:lpstr>Gymnastique artistique   </vt:lpstr>
      <vt:lpstr>Sambo  </vt:lpstr>
      <vt:lpstr>Lutte  </vt:lpstr>
      <vt:lpstr>Judo D1   </vt:lpstr>
      <vt:lpstr>Team Gym </vt:lpstr>
      <vt:lpstr>Athlétisme Estival </vt:lpstr>
      <vt:lpstr>Volleyball </vt:lpstr>
      <vt:lpstr>Arbitrage  </vt:lpstr>
      <vt:lpstr> Résultats championnats  d’Europe </vt:lpstr>
      <vt:lpstr>EUSA – Tennis de table  </vt:lpstr>
      <vt:lpstr>EUSA – Tennis de table  </vt:lpstr>
      <vt:lpstr>Autres résultats aux phases finales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FINALES DES CHAMPIONNATS DE FRANCE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Eme DU</dc:creator>
  <cp:lastModifiedBy>Kurtys Grossi</cp:lastModifiedBy>
  <cp:revision>145</cp:revision>
  <dcterms:created xsi:type="dcterms:W3CDTF">2015-09-13T21:39:17Z</dcterms:created>
  <dcterms:modified xsi:type="dcterms:W3CDTF">2019-09-17T17:14:29Z</dcterms:modified>
</cp:coreProperties>
</file>