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98" r:id="rId2"/>
    <p:sldId id="576" r:id="rId3"/>
    <p:sldId id="575" r:id="rId4"/>
    <p:sldId id="607" r:id="rId5"/>
    <p:sldId id="608" r:id="rId6"/>
    <p:sldId id="52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FFFFF"/>
    <a:srgbClr val="C2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0B834D31-2C73-4F77-91B3-28E3250BC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" b="12874"/>
          <a:stretch/>
        </p:blipFill>
        <p:spPr>
          <a:xfrm flipH="1">
            <a:off x="388786" y="0"/>
            <a:ext cx="11803214" cy="6858000"/>
          </a:xfrm>
          <a:prstGeom prst="rect">
            <a:avLst/>
          </a:prstGeom>
        </p:spPr>
      </p:pic>
      <p:sp>
        <p:nvSpPr>
          <p:cNvPr id="25" name="Parallélogramme 24">
            <a:extLst>
              <a:ext uri="{FF2B5EF4-FFF2-40B4-BE49-F238E27FC236}">
                <a16:creationId xmlns:a16="http://schemas.microsoft.com/office/drawing/2014/main" xmlns="" id="{95AF2FF4-59C5-47E4-81B6-4408F7A23D1D}"/>
              </a:ext>
            </a:extLst>
          </p:cNvPr>
          <p:cNvSpPr/>
          <p:nvPr userDrawn="1"/>
        </p:nvSpPr>
        <p:spPr>
          <a:xfrm>
            <a:off x="861806" y="0"/>
            <a:ext cx="7381444" cy="4662862"/>
          </a:xfrm>
          <a:prstGeom prst="parallelogram">
            <a:avLst>
              <a:gd name="adj" fmla="val 493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élogramme 26">
            <a:extLst>
              <a:ext uri="{FF2B5EF4-FFF2-40B4-BE49-F238E27FC236}">
                <a16:creationId xmlns:a16="http://schemas.microsoft.com/office/drawing/2014/main" xmlns="" id="{1940049A-42AA-47FF-A96C-9C8FBD4F0FC9}"/>
              </a:ext>
            </a:extLst>
          </p:cNvPr>
          <p:cNvSpPr/>
          <p:nvPr userDrawn="1"/>
        </p:nvSpPr>
        <p:spPr>
          <a:xfrm>
            <a:off x="3936416" y="-1"/>
            <a:ext cx="4406816" cy="6771177"/>
          </a:xfrm>
          <a:prstGeom prst="parallelogram">
            <a:avLst>
              <a:gd name="adj" fmla="val 789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élogramme 27">
            <a:extLst>
              <a:ext uri="{FF2B5EF4-FFF2-40B4-BE49-F238E27FC236}">
                <a16:creationId xmlns:a16="http://schemas.microsoft.com/office/drawing/2014/main" xmlns="" id="{B8DE6880-B1C6-4856-9971-44DEE841EA1D}"/>
              </a:ext>
            </a:extLst>
          </p:cNvPr>
          <p:cNvSpPr/>
          <p:nvPr userDrawn="1"/>
        </p:nvSpPr>
        <p:spPr>
          <a:xfrm>
            <a:off x="1574216" y="-1"/>
            <a:ext cx="4406816" cy="6858001"/>
          </a:xfrm>
          <a:prstGeom prst="parallelogram">
            <a:avLst>
              <a:gd name="adj" fmla="val 789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élogramme 29">
            <a:extLst>
              <a:ext uri="{FF2B5EF4-FFF2-40B4-BE49-F238E27FC236}">
                <a16:creationId xmlns:a16="http://schemas.microsoft.com/office/drawing/2014/main" xmlns="" id="{4491B686-FB40-4854-8AD1-93E5A8108B71}"/>
              </a:ext>
            </a:extLst>
          </p:cNvPr>
          <p:cNvSpPr/>
          <p:nvPr userDrawn="1"/>
        </p:nvSpPr>
        <p:spPr>
          <a:xfrm>
            <a:off x="0" y="2480183"/>
            <a:ext cx="2730813" cy="311341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élogramme 30">
            <a:extLst>
              <a:ext uri="{FF2B5EF4-FFF2-40B4-BE49-F238E27FC236}">
                <a16:creationId xmlns:a16="http://schemas.microsoft.com/office/drawing/2014/main" xmlns="" id="{1B121121-CD17-4E85-ACBD-0664DCCF4000}"/>
              </a:ext>
            </a:extLst>
          </p:cNvPr>
          <p:cNvSpPr/>
          <p:nvPr userDrawn="1"/>
        </p:nvSpPr>
        <p:spPr>
          <a:xfrm flipH="1">
            <a:off x="-5469" y="5593592"/>
            <a:ext cx="1947679" cy="1264408"/>
          </a:xfrm>
          <a:prstGeom prst="parallelogram">
            <a:avLst>
              <a:gd name="adj" fmla="val 528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rallélogramme 31">
            <a:extLst>
              <a:ext uri="{FF2B5EF4-FFF2-40B4-BE49-F238E27FC236}">
                <a16:creationId xmlns:a16="http://schemas.microsoft.com/office/drawing/2014/main" xmlns="" id="{9966B2B9-859E-41B9-B664-A2EA6F427FB1}"/>
              </a:ext>
            </a:extLst>
          </p:cNvPr>
          <p:cNvSpPr/>
          <p:nvPr userDrawn="1"/>
        </p:nvSpPr>
        <p:spPr>
          <a:xfrm>
            <a:off x="1" y="6304455"/>
            <a:ext cx="941180" cy="55354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re 21">
            <a:extLst>
              <a:ext uri="{FF2B5EF4-FFF2-40B4-BE49-F238E27FC236}">
                <a16:creationId xmlns:a16="http://schemas.microsoft.com/office/drawing/2014/main" xmlns="" id="{413A9C16-334A-496D-83A2-365373E628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2211" y="519787"/>
            <a:ext cx="5575050" cy="298231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Title of the</a:t>
            </a:r>
            <a:br>
              <a:rPr lang="fr-FR" dirty="0"/>
            </a:br>
            <a:r>
              <a:rPr lang="fr-FR" dirty="0"/>
              <a:t>presentation</a:t>
            </a:r>
            <a:endParaRPr lang="en-US" dirty="0"/>
          </a:p>
        </p:txBody>
      </p:sp>
      <p:sp>
        <p:nvSpPr>
          <p:cNvPr id="22" name="Espace réservé du texte 28">
            <a:extLst>
              <a:ext uri="{FF2B5EF4-FFF2-40B4-BE49-F238E27FC236}">
                <a16:creationId xmlns:a16="http://schemas.microsoft.com/office/drawing/2014/main" xmlns="" id="{DFCC3399-2944-43EC-BF2A-392EA9EE6C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2211" y="3738111"/>
            <a:ext cx="2875213" cy="601663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Person involved</a:t>
            </a:r>
            <a:endParaRPr lang="en-US" dirty="0"/>
          </a:p>
        </p:txBody>
      </p:sp>
      <p:sp>
        <p:nvSpPr>
          <p:cNvPr id="23" name="Espace réservé du texte 30">
            <a:extLst>
              <a:ext uri="{FF2B5EF4-FFF2-40B4-BE49-F238E27FC236}">
                <a16:creationId xmlns:a16="http://schemas.microsoft.com/office/drawing/2014/main" xmlns="" id="{5CDD37C0-D77F-41BB-B517-770C1B890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42211" y="4354367"/>
            <a:ext cx="1358900" cy="428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01/01/2018</a:t>
            </a:r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xmlns="" id="{FDC9F8E9-5094-4922-9A6F-BC710019D53D}"/>
              </a:ext>
            </a:extLst>
          </p:cNvPr>
          <p:cNvSpPr/>
          <p:nvPr userDrawn="1"/>
        </p:nvSpPr>
        <p:spPr>
          <a:xfrm rot="10800000">
            <a:off x="0" y="-1"/>
            <a:ext cx="2188754" cy="4426857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7486E854-84B6-48E3-B1A8-BE67BAB8CED1}"/>
              </a:ext>
            </a:extLst>
          </p:cNvPr>
          <p:cNvGrpSpPr/>
          <p:nvPr userDrawn="1"/>
        </p:nvGrpSpPr>
        <p:grpSpPr>
          <a:xfrm>
            <a:off x="328470" y="446403"/>
            <a:ext cx="905244" cy="686096"/>
            <a:chOff x="5009258" y="2607169"/>
            <a:chExt cx="2168670" cy="1643663"/>
          </a:xfrm>
          <a:solidFill>
            <a:schemeClr val="bg1"/>
          </a:solidFill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xmlns="" id="{7D57D9FE-7DCA-49E5-AFA4-951A227F9042}"/>
                </a:ext>
              </a:extLst>
            </p:cNvPr>
            <p:cNvSpPr/>
            <p:nvPr/>
          </p:nvSpPr>
          <p:spPr>
            <a:xfrm>
              <a:off x="5358460" y="3147832"/>
              <a:ext cx="927194" cy="746572"/>
            </a:xfrm>
            <a:custGeom>
              <a:avLst/>
              <a:gdLst>
                <a:gd name="connsiteX0" fmla="*/ 7144 w 733425"/>
                <a:gd name="connsiteY0" fmla="*/ 7144 h 590550"/>
                <a:gd name="connsiteX1" fmla="*/ 731996 w 733425"/>
                <a:gd name="connsiteY1" fmla="*/ 590074 h 590550"/>
                <a:gd name="connsiteX2" fmla="*/ 369094 w 733425"/>
                <a:gd name="connsiteY2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425" h="590550">
                  <a:moveTo>
                    <a:pt x="7144" y="7144"/>
                  </a:moveTo>
                  <a:lnTo>
                    <a:pt x="731996" y="590074"/>
                  </a:lnTo>
                  <a:lnTo>
                    <a:pt x="36909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xmlns="" id="{BCFF4D76-D779-4139-BF89-8D09530490C2}"/>
                </a:ext>
              </a:extLst>
            </p:cNvPr>
            <p:cNvSpPr/>
            <p:nvPr/>
          </p:nvSpPr>
          <p:spPr>
            <a:xfrm>
              <a:off x="5718501" y="2782974"/>
              <a:ext cx="758613" cy="602074"/>
            </a:xfrm>
            <a:custGeom>
              <a:avLst/>
              <a:gdLst>
                <a:gd name="connsiteX0" fmla="*/ 596741 w 600075"/>
                <a:gd name="connsiteY0" fmla="*/ 476726 h 476250"/>
                <a:gd name="connsiteX1" fmla="*/ 309086 w 600075"/>
                <a:gd name="connsiteY1" fmla="*/ 7144 h 476250"/>
                <a:gd name="connsiteX2" fmla="*/ 7144 w 600075"/>
                <a:gd name="connsiteY2" fmla="*/ 7144 h 476250"/>
                <a:gd name="connsiteX3" fmla="*/ 299561 w 600075"/>
                <a:gd name="connsiteY3" fmla="*/ 47767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476250">
                  <a:moveTo>
                    <a:pt x="596741" y="476726"/>
                  </a:moveTo>
                  <a:lnTo>
                    <a:pt x="309086" y="7144"/>
                  </a:lnTo>
                  <a:lnTo>
                    <a:pt x="7144" y="7144"/>
                  </a:lnTo>
                  <a:lnTo>
                    <a:pt x="299561" y="4776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xmlns="" id="{06244228-FC6B-427F-AA61-ACDBA127BA5F}"/>
                </a:ext>
              </a:extLst>
            </p:cNvPr>
            <p:cNvSpPr/>
            <p:nvPr/>
          </p:nvSpPr>
          <p:spPr>
            <a:xfrm>
              <a:off x="6125503" y="2607169"/>
              <a:ext cx="385327" cy="337161"/>
            </a:xfrm>
            <a:custGeom>
              <a:avLst/>
              <a:gdLst>
                <a:gd name="connsiteX0" fmla="*/ 155734 w 304800"/>
                <a:gd name="connsiteY0" fmla="*/ 260509 h 266700"/>
                <a:gd name="connsiteX1" fmla="*/ 306229 w 304800"/>
                <a:gd name="connsiteY1" fmla="*/ 7144 h 266700"/>
                <a:gd name="connsiteX2" fmla="*/ 7144 w 304800"/>
                <a:gd name="connsiteY2" fmla="*/ 714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266700">
                  <a:moveTo>
                    <a:pt x="155734" y="260509"/>
                  </a:moveTo>
                  <a:lnTo>
                    <a:pt x="306229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38938B91-CFFD-4E2F-B764-3304C102F920}"/>
                </a:ext>
              </a:extLst>
            </p:cNvPr>
            <p:cNvGrpSpPr/>
            <p:nvPr/>
          </p:nvGrpSpPr>
          <p:grpSpPr>
            <a:xfrm>
              <a:off x="5009258" y="4008797"/>
              <a:ext cx="2168670" cy="242035"/>
              <a:chOff x="5009258" y="4008797"/>
              <a:chExt cx="2168670" cy="242035"/>
            </a:xfrm>
            <a:grpFill/>
          </p:grpSpPr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xmlns="" id="{8D339610-8F03-433E-9C0E-535641178776}"/>
                  </a:ext>
                </a:extLst>
              </p:cNvPr>
              <p:cNvSpPr/>
              <p:nvPr/>
            </p:nvSpPr>
            <p:spPr>
              <a:xfrm>
                <a:off x="5227209" y="4010002"/>
                <a:ext cx="240829" cy="240830"/>
              </a:xfrm>
              <a:custGeom>
                <a:avLst/>
                <a:gdLst>
                  <a:gd name="connsiteX0" fmla="*/ 99536 w 190500"/>
                  <a:gd name="connsiteY0" fmla="*/ 7144 h 190500"/>
                  <a:gd name="connsiteX1" fmla="*/ 7144 w 190500"/>
                  <a:gd name="connsiteY1" fmla="*/ 96679 h 190500"/>
                  <a:gd name="connsiteX2" fmla="*/ 99536 w 190500"/>
                  <a:gd name="connsiteY2" fmla="*/ 186214 h 190500"/>
                  <a:gd name="connsiteX3" fmla="*/ 191929 w 190500"/>
                  <a:gd name="connsiteY3" fmla="*/ 96679 h 190500"/>
                  <a:gd name="connsiteX4" fmla="*/ 99536 w 190500"/>
                  <a:gd name="connsiteY4" fmla="*/ 7144 h 190500"/>
                  <a:gd name="connsiteX5" fmla="*/ 99536 w 190500"/>
                  <a:gd name="connsiteY5" fmla="*/ 151924 h 190500"/>
                  <a:gd name="connsiteX6" fmla="*/ 46196 w 190500"/>
                  <a:gd name="connsiteY6" fmla="*/ 96679 h 190500"/>
                  <a:gd name="connsiteX7" fmla="*/ 99536 w 190500"/>
                  <a:gd name="connsiteY7" fmla="*/ 41434 h 190500"/>
                  <a:gd name="connsiteX8" fmla="*/ 152876 w 190500"/>
                  <a:gd name="connsiteY8" fmla="*/ 96679 h 190500"/>
                  <a:gd name="connsiteX9" fmla="*/ 99536 w 190500"/>
                  <a:gd name="connsiteY9" fmla="*/ 15192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90500">
                    <a:moveTo>
                      <a:pt x="99536" y="7144"/>
                    </a:moveTo>
                    <a:cubicBezTo>
                      <a:pt x="46196" y="7144"/>
                      <a:pt x="7144" y="42386"/>
                      <a:pt x="7144" y="96679"/>
                    </a:cubicBezTo>
                    <a:cubicBezTo>
                      <a:pt x="7144" y="150971"/>
                      <a:pt x="46196" y="186214"/>
                      <a:pt x="99536" y="186214"/>
                    </a:cubicBezTo>
                    <a:cubicBezTo>
                      <a:pt x="152876" y="186214"/>
                      <a:pt x="191929" y="150971"/>
                      <a:pt x="191929" y="96679"/>
                    </a:cubicBezTo>
                    <a:cubicBezTo>
                      <a:pt x="191929" y="42386"/>
                      <a:pt x="152876" y="7144"/>
                      <a:pt x="99536" y="7144"/>
                    </a:cubicBezTo>
                    <a:moveTo>
                      <a:pt x="99536" y="151924"/>
                    </a:moveTo>
                    <a:cubicBezTo>
                      <a:pt x="67151" y="151924"/>
                      <a:pt x="46196" y="129064"/>
                      <a:pt x="46196" y="96679"/>
                    </a:cubicBezTo>
                    <a:cubicBezTo>
                      <a:pt x="46196" y="64294"/>
                      <a:pt x="67151" y="41434"/>
                      <a:pt x="99536" y="41434"/>
                    </a:cubicBezTo>
                    <a:cubicBezTo>
                      <a:pt x="131921" y="41434"/>
                      <a:pt x="152876" y="64294"/>
                      <a:pt x="152876" y="96679"/>
                    </a:cubicBezTo>
                    <a:cubicBezTo>
                      <a:pt x="152876" y="129064"/>
                      <a:pt x="131921" y="151924"/>
                      <a:pt x="99536" y="15192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xmlns="" id="{DA82251B-D277-44A3-BED0-2BFE40722432}"/>
                  </a:ext>
                </a:extLst>
              </p:cNvPr>
              <p:cNvSpPr/>
              <p:nvPr/>
            </p:nvSpPr>
            <p:spPr>
              <a:xfrm>
                <a:off x="5552329" y="4014818"/>
                <a:ext cx="180622" cy="228788"/>
              </a:xfrm>
              <a:custGeom>
                <a:avLst/>
                <a:gdLst>
                  <a:gd name="connsiteX0" fmla="*/ 104299 w 142875"/>
                  <a:gd name="connsiteY0" fmla="*/ 89059 h 180975"/>
                  <a:gd name="connsiteX1" fmla="*/ 104299 w 142875"/>
                  <a:gd name="connsiteY1" fmla="*/ 89059 h 180975"/>
                  <a:gd name="connsiteX2" fmla="*/ 133826 w 142875"/>
                  <a:gd name="connsiteY2" fmla="*/ 50959 h 180975"/>
                  <a:gd name="connsiteX3" fmla="*/ 70961 w 142875"/>
                  <a:gd name="connsiteY3" fmla="*/ 7144 h 180975"/>
                  <a:gd name="connsiteX4" fmla="*/ 7144 w 142875"/>
                  <a:gd name="connsiteY4" fmla="*/ 7144 h 180975"/>
                  <a:gd name="connsiteX5" fmla="*/ 7144 w 142875"/>
                  <a:gd name="connsiteY5" fmla="*/ 178594 h 180975"/>
                  <a:gd name="connsiteX6" fmla="*/ 77629 w 142875"/>
                  <a:gd name="connsiteY6" fmla="*/ 178594 h 180975"/>
                  <a:gd name="connsiteX7" fmla="*/ 142399 w 142875"/>
                  <a:gd name="connsiteY7" fmla="*/ 130969 h 180975"/>
                  <a:gd name="connsiteX8" fmla="*/ 104299 w 142875"/>
                  <a:gd name="connsiteY8" fmla="*/ 89059 h 180975"/>
                  <a:gd name="connsiteX9" fmla="*/ 44291 w 142875"/>
                  <a:gd name="connsiteY9" fmla="*/ 39529 h 180975"/>
                  <a:gd name="connsiteX10" fmla="*/ 70009 w 142875"/>
                  <a:gd name="connsiteY10" fmla="*/ 39529 h 180975"/>
                  <a:gd name="connsiteX11" fmla="*/ 95726 w 142875"/>
                  <a:gd name="connsiteY11" fmla="*/ 57626 h 180975"/>
                  <a:gd name="connsiteX12" fmla="*/ 71914 w 142875"/>
                  <a:gd name="connsiteY12" fmla="*/ 76676 h 180975"/>
                  <a:gd name="connsiteX13" fmla="*/ 44291 w 142875"/>
                  <a:gd name="connsiteY13" fmla="*/ 76676 h 180975"/>
                  <a:gd name="connsiteX14" fmla="*/ 44291 w 142875"/>
                  <a:gd name="connsiteY14" fmla="*/ 39529 h 180975"/>
                  <a:gd name="connsiteX15" fmla="*/ 78581 w 142875"/>
                  <a:gd name="connsiteY15" fmla="*/ 147161 h 180975"/>
                  <a:gd name="connsiteX16" fmla="*/ 44291 w 142875"/>
                  <a:gd name="connsiteY16" fmla="*/ 147161 h 180975"/>
                  <a:gd name="connsiteX17" fmla="*/ 44291 w 142875"/>
                  <a:gd name="connsiteY17" fmla="*/ 108109 h 180975"/>
                  <a:gd name="connsiteX18" fmla="*/ 72866 w 142875"/>
                  <a:gd name="connsiteY18" fmla="*/ 108109 h 180975"/>
                  <a:gd name="connsiteX19" fmla="*/ 103346 w 142875"/>
                  <a:gd name="connsiteY19" fmla="*/ 127159 h 180975"/>
                  <a:gd name="connsiteX20" fmla="*/ 78581 w 142875"/>
                  <a:gd name="connsiteY20" fmla="*/ 14716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2875" h="180975">
                    <a:moveTo>
                      <a:pt x="104299" y="89059"/>
                    </a:moveTo>
                    <a:lnTo>
                      <a:pt x="104299" y="89059"/>
                    </a:lnTo>
                    <a:cubicBezTo>
                      <a:pt x="122396" y="83344"/>
                      <a:pt x="133826" y="70009"/>
                      <a:pt x="133826" y="50959"/>
                    </a:cubicBezTo>
                    <a:cubicBezTo>
                      <a:pt x="133826" y="13811"/>
                      <a:pt x="101441" y="7144"/>
                      <a:pt x="70961" y="7144"/>
                    </a:cubicBez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77629" y="178594"/>
                    </a:lnTo>
                    <a:cubicBezTo>
                      <a:pt x="108109" y="178594"/>
                      <a:pt x="142399" y="167164"/>
                      <a:pt x="142399" y="130969"/>
                    </a:cubicBezTo>
                    <a:cubicBezTo>
                      <a:pt x="141446" y="109061"/>
                      <a:pt x="126206" y="91916"/>
                      <a:pt x="104299" y="89059"/>
                    </a:cubicBezTo>
                    <a:moveTo>
                      <a:pt x="44291" y="39529"/>
                    </a:moveTo>
                    <a:lnTo>
                      <a:pt x="70009" y="39529"/>
                    </a:lnTo>
                    <a:cubicBezTo>
                      <a:pt x="81439" y="39529"/>
                      <a:pt x="95726" y="43339"/>
                      <a:pt x="95726" y="57626"/>
                    </a:cubicBezTo>
                    <a:cubicBezTo>
                      <a:pt x="95726" y="70961"/>
                      <a:pt x="83344" y="76676"/>
                      <a:pt x="71914" y="76676"/>
                    </a:cubicBezTo>
                    <a:lnTo>
                      <a:pt x="44291" y="76676"/>
                    </a:lnTo>
                    <a:lnTo>
                      <a:pt x="44291" y="39529"/>
                    </a:lnTo>
                    <a:close/>
                    <a:moveTo>
                      <a:pt x="78581" y="147161"/>
                    </a:moveTo>
                    <a:lnTo>
                      <a:pt x="44291" y="147161"/>
                    </a:lnTo>
                    <a:lnTo>
                      <a:pt x="44291" y="108109"/>
                    </a:lnTo>
                    <a:lnTo>
                      <a:pt x="72866" y="108109"/>
                    </a:lnTo>
                    <a:cubicBezTo>
                      <a:pt x="85249" y="108109"/>
                      <a:pt x="103346" y="110966"/>
                      <a:pt x="103346" y="127159"/>
                    </a:cubicBezTo>
                    <a:cubicBezTo>
                      <a:pt x="103346" y="141446"/>
                      <a:pt x="90011" y="147161"/>
                      <a:pt x="78581" y="14716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xmlns="" id="{A8CC60C2-3E66-4BF4-B358-0BD0F0C1A496}"/>
                  </a:ext>
                </a:extLst>
              </p:cNvPr>
              <p:cNvSpPr/>
              <p:nvPr/>
            </p:nvSpPr>
            <p:spPr>
              <a:xfrm>
                <a:off x="6050846" y="4014818"/>
                <a:ext cx="168581" cy="228788"/>
              </a:xfrm>
              <a:custGeom>
                <a:avLst/>
                <a:gdLst>
                  <a:gd name="connsiteX0" fmla="*/ 45244 w 133350"/>
                  <a:gd name="connsiteY0" fmla="*/ 109061 h 180975"/>
                  <a:gd name="connsiteX1" fmla="*/ 118586 w 133350"/>
                  <a:gd name="connsiteY1" fmla="*/ 109061 h 180975"/>
                  <a:gd name="connsiteX2" fmla="*/ 118586 w 133350"/>
                  <a:gd name="connsiteY2" fmla="*/ 73819 h 180975"/>
                  <a:gd name="connsiteX3" fmla="*/ 45244 w 133350"/>
                  <a:gd name="connsiteY3" fmla="*/ 73819 h 180975"/>
                  <a:gd name="connsiteX4" fmla="*/ 45244 w 133350"/>
                  <a:gd name="connsiteY4" fmla="*/ 42386 h 180975"/>
                  <a:gd name="connsiteX5" fmla="*/ 123349 w 133350"/>
                  <a:gd name="connsiteY5" fmla="*/ 42386 h 180975"/>
                  <a:gd name="connsiteX6" fmla="*/ 123349 w 133350"/>
                  <a:gd name="connsiteY6" fmla="*/ 7144 h 180975"/>
                  <a:gd name="connsiteX7" fmla="*/ 7144 w 133350"/>
                  <a:gd name="connsiteY7" fmla="*/ 7144 h 180975"/>
                  <a:gd name="connsiteX8" fmla="*/ 7144 w 133350"/>
                  <a:gd name="connsiteY8" fmla="*/ 178594 h 180975"/>
                  <a:gd name="connsiteX9" fmla="*/ 128111 w 133350"/>
                  <a:gd name="connsiteY9" fmla="*/ 178594 h 180975"/>
                  <a:gd name="connsiteX10" fmla="*/ 128111 w 133350"/>
                  <a:gd name="connsiteY10" fmla="*/ 144304 h 180975"/>
                  <a:gd name="connsiteX11" fmla="*/ 45244 w 133350"/>
                  <a:gd name="connsiteY11" fmla="*/ 1443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180975">
                    <a:moveTo>
                      <a:pt x="45244" y="109061"/>
                    </a:moveTo>
                    <a:lnTo>
                      <a:pt x="118586" y="109061"/>
                    </a:lnTo>
                    <a:lnTo>
                      <a:pt x="118586" y="73819"/>
                    </a:lnTo>
                    <a:lnTo>
                      <a:pt x="45244" y="73819"/>
                    </a:lnTo>
                    <a:lnTo>
                      <a:pt x="45244" y="42386"/>
                    </a:lnTo>
                    <a:lnTo>
                      <a:pt x="123349" y="42386"/>
                    </a:lnTo>
                    <a:lnTo>
                      <a:pt x="123349" y="7144"/>
                    </a:ln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128111" y="178594"/>
                    </a:lnTo>
                    <a:lnTo>
                      <a:pt x="128111" y="144304"/>
                    </a:lnTo>
                    <a:lnTo>
                      <a:pt x="45244" y="1443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xmlns="" id="{BC091F81-305A-46D0-B9FF-354493197F77}"/>
                  </a:ext>
                </a:extLst>
              </p:cNvPr>
              <p:cNvSpPr/>
              <p:nvPr/>
            </p:nvSpPr>
            <p:spPr>
              <a:xfrm>
                <a:off x="6526483" y="4008797"/>
                <a:ext cx="168581" cy="240830"/>
              </a:xfrm>
              <a:custGeom>
                <a:avLst/>
                <a:gdLst>
                  <a:gd name="connsiteX0" fmla="*/ 51911 w 133350"/>
                  <a:gd name="connsiteY0" fmla="*/ 60484 h 190500"/>
                  <a:gd name="connsiteX1" fmla="*/ 77629 w 133350"/>
                  <a:gd name="connsiteY1" fmla="*/ 42386 h 190500"/>
                  <a:gd name="connsiteX2" fmla="*/ 105251 w 133350"/>
                  <a:gd name="connsiteY2" fmla="*/ 53816 h 190500"/>
                  <a:gd name="connsiteX3" fmla="*/ 130969 w 133350"/>
                  <a:gd name="connsiteY3" fmla="*/ 25241 h 190500"/>
                  <a:gd name="connsiteX4" fmla="*/ 78581 w 133350"/>
                  <a:gd name="connsiteY4" fmla="*/ 7144 h 190500"/>
                  <a:gd name="connsiteX5" fmla="*/ 12859 w 133350"/>
                  <a:gd name="connsiteY5" fmla="*/ 62389 h 190500"/>
                  <a:gd name="connsiteX6" fmla="*/ 92869 w 133350"/>
                  <a:gd name="connsiteY6" fmla="*/ 133826 h 190500"/>
                  <a:gd name="connsiteX7" fmla="*/ 67151 w 133350"/>
                  <a:gd name="connsiteY7" fmla="*/ 151924 h 190500"/>
                  <a:gd name="connsiteX8" fmla="*/ 33814 w 133350"/>
                  <a:gd name="connsiteY8" fmla="*/ 135731 h 190500"/>
                  <a:gd name="connsiteX9" fmla="*/ 7144 w 133350"/>
                  <a:gd name="connsiteY9" fmla="*/ 165259 h 190500"/>
                  <a:gd name="connsiteX10" fmla="*/ 64294 w 133350"/>
                  <a:gd name="connsiteY10" fmla="*/ 187166 h 190500"/>
                  <a:gd name="connsiteX11" fmla="*/ 130016 w 133350"/>
                  <a:gd name="connsiteY11" fmla="*/ 130969 h 190500"/>
                  <a:gd name="connsiteX12" fmla="*/ 51911 w 133350"/>
                  <a:gd name="connsiteY12" fmla="*/ 6048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350" h="190500">
                    <a:moveTo>
                      <a:pt x="51911" y="60484"/>
                    </a:moveTo>
                    <a:cubicBezTo>
                      <a:pt x="51911" y="48101"/>
                      <a:pt x="66199" y="42386"/>
                      <a:pt x="77629" y="42386"/>
                    </a:cubicBezTo>
                    <a:cubicBezTo>
                      <a:pt x="87154" y="42386"/>
                      <a:pt x="98584" y="46196"/>
                      <a:pt x="105251" y="53816"/>
                    </a:cubicBezTo>
                    <a:lnTo>
                      <a:pt x="130969" y="25241"/>
                    </a:lnTo>
                    <a:cubicBezTo>
                      <a:pt x="116681" y="12859"/>
                      <a:pt x="97631" y="7144"/>
                      <a:pt x="78581" y="7144"/>
                    </a:cubicBezTo>
                    <a:cubicBezTo>
                      <a:pt x="45244" y="7144"/>
                      <a:pt x="12859" y="26194"/>
                      <a:pt x="12859" y="62389"/>
                    </a:cubicBezTo>
                    <a:cubicBezTo>
                      <a:pt x="12859" y="119539"/>
                      <a:pt x="92869" y="102394"/>
                      <a:pt x="92869" y="133826"/>
                    </a:cubicBezTo>
                    <a:cubicBezTo>
                      <a:pt x="92869" y="146209"/>
                      <a:pt x="79534" y="151924"/>
                      <a:pt x="67151" y="151924"/>
                    </a:cubicBezTo>
                    <a:cubicBezTo>
                      <a:pt x="54769" y="151924"/>
                      <a:pt x="42386" y="146209"/>
                      <a:pt x="33814" y="135731"/>
                    </a:cubicBezTo>
                    <a:lnTo>
                      <a:pt x="7144" y="165259"/>
                    </a:lnTo>
                    <a:cubicBezTo>
                      <a:pt x="23336" y="180499"/>
                      <a:pt x="42386" y="187166"/>
                      <a:pt x="64294" y="187166"/>
                    </a:cubicBezTo>
                    <a:cubicBezTo>
                      <a:pt x="99536" y="187166"/>
                      <a:pt x="130016" y="169069"/>
                      <a:pt x="130016" y="130969"/>
                    </a:cubicBezTo>
                    <a:cubicBezTo>
                      <a:pt x="130969" y="71914"/>
                      <a:pt x="51911" y="91916"/>
                      <a:pt x="51911" y="6048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xmlns="" id="{BDB7AA89-024C-4EF8-8B63-057CA0176353}"/>
                  </a:ext>
                </a:extLst>
              </p:cNvPr>
              <p:cNvSpPr/>
              <p:nvPr/>
            </p:nvSpPr>
            <p:spPr>
              <a:xfrm>
                <a:off x="6774538" y="4014818"/>
                <a:ext cx="168581" cy="228788"/>
              </a:xfrm>
              <a:custGeom>
                <a:avLst/>
                <a:gdLst>
                  <a:gd name="connsiteX0" fmla="*/ 45244 w 133350"/>
                  <a:gd name="connsiteY0" fmla="*/ 109061 h 180975"/>
                  <a:gd name="connsiteX1" fmla="*/ 119539 w 133350"/>
                  <a:gd name="connsiteY1" fmla="*/ 109061 h 180975"/>
                  <a:gd name="connsiteX2" fmla="*/ 119539 w 133350"/>
                  <a:gd name="connsiteY2" fmla="*/ 73819 h 180975"/>
                  <a:gd name="connsiteX3" fmla="*/ 45244 w 133350"/>
                  <a:gd name="connsiteY3" fmla="*/ 73819 h 180975"/>
                  <a:gd name="connsiteX4" fmla="*/ 45244 w 133350"/>
                  <a:gd name="connsiteY4" fmla="*/ 42386 h 180975"/>
                  <a:gd name="connsiteX5" fmla="*/ 123349 w 133350"/>
                  <a:gd name="connsiteY5" fmla="*/ 42386 h 180975"/>
                  <a:gd name="connsiteX6" fmla="*/ 123349 w 133350"/>
                  <a:gd name="connsiteY6" fmla="*/ 7144 h 180975"/>
                  <a:gd name="connsiteX7" fmla="*/ 7144 w 133350"/>
                  <a:gd name="connsiteY7" fmla="*/ 7144 h 180975"/>
                  <a:gd name="connsiteX8" fmla="*/ 7144 w 133350"/>
                  <a:gd name="connsiteY8" fmla="*/ 178594 h 180975"/>
                  <a:gd name="connsiteX9" fmla="*/ 128111 w 133350"/>
                  <a:gd name="connsiteY9" fmla="*/ 178594 h 180975"/>
                  <a:gd name="connsiteX10" fmla="*/ 128111 w 133350"/>
                  <a:gd name="connsiteY10" fmla="*/ 144304 h 180975"/>
                  <a:gd name="connsiteX11" fmla="*/ 45244 w 133350"/>
                  <a:gd name="connsiteY11" fmla="*/ 1443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180975">
                    <a:moveTo>
                      <a:pt x="45244" y="109061"/>
                    </a:moveTo>
                    <a:lnTo>
                      <a:pt x="119539" y="109061"/>
                    </a:lnTo>
                    <a:lnTo>
                      <a:pt x="119539" y="73819"/>
                    </a:lnTo>
                    <a:lnTo>
                      <a:pt x="45244" y="73819"/>
                    </a:lnTo>
                    <a:lnTo>
                      <a:pt x="45244" y="42386"/>
                    </a:lnTo>
                    <a:lnTo>
                      <a:pt x="123349" y="42386"/>
                    </a:lnTo>
                    <a:lnTo>
                      <a:pt x="123349" y="7144"/>
                    </a:ln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128111" y="178594"/>
                    </a:lnTo>
                    <a:lnTo>
                      <a:pt x="128111" y="144304"/>
                    </a:lnTo>
                    <a:lnTo>
                      <a:pt x="45244" y="1443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xmlns="" id="{642B8757-3A45-4A00-970D-0562741755F6}"/>
                  </a:ext>
                </a:extLst>
              </p:cNvPr>
              <p:cNvSpPr/>
              <p:nvPr/>
            </p:nvSpPr>
            <p:spPr>
              <a:xfrm>
                <a:off x="5806403" y="4014818"/>
                <a:ext cx="180622" cy="228788"/>
              </a:xfrm>
              <a:custGeom>
                <a:avLst/>
                <a:gdLst>
                  <a:gd name="connsiteX0" fmla="*/ 7144 w 142875"/>
                  <a:gd name="connsiteY0" fmla="*/ 40481 h 180975"/>
                  <a:gd name="connsiteX1" fmla="*/ 53816 w 142875"/>
                  <a:gd name="connsiteY1" fmla="*/ 40481 h 180975"/>
                  <a:gd name="connsiteX2" fmla="*/ 53816 w 142875"/>
                  <a:gd name="connsiteY2" fmla="*/ 40481 h 180975"/>
                  <a:gd name="connsiteX3" fmla="*/ 53816 w 142875"/>
                  <a:gd name="connsiteY3" fmla="*/ 178594 h 180975"/>
                  <a:gd name="connsiteX4" fmla="*/ 93821 w 142875"/>
                  <a:gd name="connsiteY4" fmla="*/ 178594 h 180975"/>
                  <a:gd name="connsiteX5" fmla="*/ 93821 w 142875"/>
                  <a:gd name="connsiteY5" fmla="*/ 40481 h 180975"/>
                  <a:gd name="connsiteX6" fmla="*/ 93821 w 142875"/>
                  <a:gd name="connsiteY6" fmla="*/ 40481 h 180975"/>
                  <a:gd name="connsiteX7" fmla="*/ 140494 w 142875"/>
                  <a:gd name="connsiteY7" fmla="*/ 40481 h 180975"/>
                  <a:gd name="connsiteX8" fmla="*/ 140494 w 142875"/>
                  <a:gd name="connsiteY8" fmla="*/ 7144 h 180975"/>
                  <a:gd name="connsiteX9" fmla="*/ 7144 w 142875"/>
                  <a:gd name="connsiteY9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875" h="180975">
                    <a:moveTo>
                      <a:pt x="7144" y="40481"/>
                    </a:moveTo>
                    <a:lnTo>
                      <a:pt x="53816" y="40481"/>
                    </a:lnTo>
                    <a:lnTo>
                      <a:pt x="53816" y="40481"/>
                    </a:lnTo>
                    <a:lnTo>
                      <a:pt x="53816" y="178594"/>
                    </a:lnTo>
                    <a:lnTo>
                      <a:pt x="93821" y="178594"/>
                    </a:lnTo>
                    <a:lnTo>
                      <a:pt x="93821" y="40481"/>
                    </a:lnTo>
                    <a:lnTo>
                      <a:pt x="93821" y="40481"/>
                    </a:lnTo>
                    <a:lnTo>
                      <a:pt x="140494" y="40481"/>
                    </a:lnTo>
                    <a:lnTo>
                      <a:pt x="140494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xmlns="" id="{70CA12A0-AEFF-4EC1-9150-103A8CA3CAF0}"/>
                  </a:ext>
                </a:extLst>
              </p:cNvPr>
              <p:cNvSpPr/>
              <p:nvPr/>
            </p:nvSpPr>
            <p:spPr>
              <a:xfrm>
                <a:off x="6997306" y="4014818"/>
                <a:ext cx="180622" cy="228788"/>
              </a:xfrm>
              <a:custGeom>
                <a:avLst/>
                <a:gdLst>
                  <a:gd name="connsiteX0" fmla="*/ 96679 w 142875"/>
                  <a:gd name="connsiteY0" fmla="*/ 106204 h 180975"/>
                  <a:gd name="connsiteX1" fmla="*/ 133826 w 142875"/>
                  <a:gd name="connsiteY1" fmla="*/ 59531 h 180975"/>
                  <a:gd name="connsiteX2" fmla="*/ 69056 w 142875"/>
                  <a:gd name="connsiteY2" fmla="*/ 7144 h 180975"/>
                  <a:gd name="connsiteX3" fmla="*/ 7144 w 142875"/>
                  <a:gd name="connsiteY3" fmla="*/ 7144 h 180975"/>
                  <a:gd name="connsiteX4" fmla="*/ 23336 w 142875"/>
                  <a:gd name="connsiteY4" fmla="*/ 39529 h 180975"/>
                  <a:gd name="connsiteX5" fmla="*/ 40481 w 142875"/>
                  <a:gd name="connsiteY5" fmla="*/ 39529 h 180975"/>
                  <a:gd name="connsiteX6" fmla="*/ 40481 w 142875"/>
                  <a:gd name="connsiteY6" fmla="*/ 39529 h 180975"/>
                  <a:gd name="connsiteX7" fmla="*/ 65246 w 142875"/>
                  <a:gd name="connsiteY7" fmla="*/ 39529 h 180975"/>
                  <a:gd name="connsiteX8" fmla="*/ 94774 w 142875"/>
                  <a:gd name="connsiteY8" fmla="*/ 59531 h 180975"/>
                  <a:gd name="connsiteX9" fmla="*/ 63341 w 142875"/>
                  <a:gd name="connsiteY9" fmla="*/ 78581 h 180975"/>
                  <a:gd name="connsiteX10" fmla="*/ 43339 w 142875"/>
                  <a:gd name="connsiteY10" fmla="*/ 78581 h 180975"/>
                  <a:gd name="connsiteX11" fmla="*/ 95726 w 142875"/>
                  <a:gd name="connsiteY11" fmla="*/ 178594 h 180975"/>
                  <a:gd name="connsiteX12" fmla="*/ 141446 w 142875"/>
                  <a:gd name="connsiteY12" fmla="*/ 178594 h 180975"/>
                  <a:gd name="connsiteX13" fmla="*/ 96679 w 142875"/>
                  <a:gd name="connsiteY13" fmla="*/ 1062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80975">
                    <a:moveTo>
                      <a:pt x="96679" y="106204"/>
                    </a:moveTo>
                    <a:cubicBezTo>
                      <a:pt x="120491" y="101441"/>
                      <a:pt x="133826" y="83344"/>
                      <a:pt x="133826" y="59531"/>
                    </a:cubicBezTo>
                    <a:cubicBezTo>
                      <a:pt x="133826" y="19526"/>
                      <a:pt x="104299" y="7144"/>
                      <a:pt x="69056" y="7144"/>
                    </a:cubicBezTo>
                    <a:lnTo>
                      <a:pt x="7144" y="7144"/>
                    </a:lnTo>
                    <a:lnTo>
                      <a:pt x="23336" y="39529"/>
                    </a:lnTo>
                    <a:lnTo>
                      <a:pt x="40481" y="39529"/>
                    </a:lnTo>
                    <a:lnTo>
                      <a:pt x="40481" y="39529"/>
                    </a:lnTo>
                    <a:lnTo>
                      <a:pt x="65246" y="39529"/>
                    </a:lnTo>
                    <a:cubicBezTo>
                      <a:pt x="78581" y="39529"/>
                      <a:pt x="94774" y="42386"/>
                      <a:pt x="94774" y="59531"/>
                    </a:cubicBezTo>
                    <a:cubicBezTo>
                      <a:pt x="94774" y="78581"/>
                      <a:pt x="76676" y="78581"/>
                      <a:pt x="63341" y="78581"/>
                    </a:cubicBezTo>
                    <a:lnTo>
                      <a:pt x="43339" y="78581"/>
                    </a:lnTo>
                    <a:lnTo>
                      <a:pt x="95726" y="178594"/>
                    </a:lnTo>
                    <a:lnTo>
                      <a:pt x="141446" y="178594"/>
                    </a:lnTo>
                    <a:lnTo>
                      <a:pt x="96679" y="106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xmlns="" id="{24070B96-7D09-4A1B-84D4-FE207EBEE362}"/>
                  </a:ext>
                </a:extLst>
              </p:cNvPr>
              <p:cNvSpPr/>
              <p:nvPr/>
            </p:nvSpPr>
            <p:spPr>
              <a:xfrm>
                <a:off x="5009258" y="4014818"/>
                <a:ext cx="144498" cy="228788"/>
              </a:xfrm>
              <a:custGeom>
                <a:avLst/>
                <a:gdLst>
                  <a:gd name="connsiteX0" fmla="*/ 74771 w 114300"/>
                  <a:gd name="connsiteY0" fmla="*/ 114776 h 180975"/>
                  <a:gd name="connsiteX1" fmla="*/ 57626 w 114300"/>
                  <a:gd name="connsiteY1" fmla="*/ 146209 h 180975"/>
                  <a:gd name="connsiteX2" fmla="*/ 41434 w 114300"/>
                  <a:gd name="connsiteY2" fmla="*/ 131921 h 180975"/>
                  <a:gd name="connsiteX3" fmla="*/ 7144 w 114300"/>
                  <a:gd name="connsiteY3" fmla="*/ 139541 h 180975"/>
                  <a:gd name="connsiteX4" fmla="*/ 58579 w 114300"/>
                  <a:gd name="connsiteY4" fmla="*/ 178594 h 180975"/>
                  <a:gd name="connsiteX5" fmla="*/ 111919 w 114300"/>
                  <a:gd name="connsiteY5" fmla="*/ 118586 h 180975"/>
                  <a:gd name="connsiteX6" fmla="*/ 111919 w 114300"/>
                  <a:gd name="connsiteY6" fmla="*/ 7144 h 180975"/>
                  <a:gd name="connsiteX7" fmla="*/ 74771 w 114300"/>
                  <a:gd name="connsiteY7" fmla="*/ 7144 h 180975"/>
                  <a:gd name="connsiteX8" fmla="*/ 74771 w 114300"/>
                  <a:gd name="connsiteY8" fmla="*/ 11477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" h="180975">
                    <a:moveTo>
                      <a:pt x="74771" y="114776"/>
                    </a:moveTo>
                    <a:cubicBezTo>
                      <a:pt x="74771" y="127159"/>
                      <a:pt x="74771" y="146209"/>
                      <a:pt x="57626" y="146209"/>
                    </a:cubicBezTo>
                    <a:cubicBezTo>
                      <a:pt x="50006" y="146209"/>
                      <a:pt x="42386" y="139541"/>
                      <a:pt x="41434" y="131921"/>
                    </a:cubicBezTo>
                    <a:lnTo>
                      <a:pt x="7144" y="139541"/>
                    </a:lnTo>
                    <a:cubicBezTo>
                      <a:pt x="12859" y="166211"/>
                      <a:pt x="31909" y="178594"/>
                      <a:pt x="58579" y="178594"/>
                    </a:cubicBezTo>
                    <a:cubicBezTo>
                      <a:pt x="104299" y="178594"/>
                      <a:pt x="111919" y="149066"/>
                      <a:pt x="111919" y="118586"/>
                    </a:cubicBezTo>
                    <a:lnTo>
                      <a:pt x="111919" y="7144"/>
                    </a:lnTo>
                    <a:lnTo>
                      <a:pt x="74771" y="7144"/>
                    </a:lnTo>
                    <a:lnTo>
                      <a:pt x="74771" y="1147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xmlns="" id="{9859EE2D-AB18-4D1E-BBF3-5130B8B35104}"/>
                  </a:ext>
                </a:extLst>
              </p:cNvPr>
              <p:cNvSpPr/>
              <p:nvPr/>
            </p:nvSpPr>
            <p:spPr>
              <a:xfrm>
                <a:off x="6297695" y="4014818"/>
                <a:ext cx="192664" cy="228788"/>
              </a:xfrm>
              <a:custGeom>
                <a:avLst/>
                <a:gdLst>
                  <a:gd name="connsiteX0" fmla="*/ 17621 w 152400"/>
                  <a:gd name="connsiteY0" fmla="*/ 7144 h 180975"/>
                  <a:gd name="connsiteX1" fmla="*/ 70961 w 152400"/>
                  <a:gd name="connsiteY1" fmla="*/ 110014 h 180975"/>
                  <a:gd name="connsiteX2" fmla="*/ 7144 w 152400"/>
                  <a:gd name="connsiteY2" fmla="*/ 110014 h 180975"/>
                  <a:gd name="connsiteX3" fmla="*/ 7144 w 152400"/>
                  <a:gd name="connsiteY3" fmla="*/ 144304 h 180975"/>
                  <a:gd name="connsiteX4" fmla="*/ 88106 w 152400"/>
                  <a:gd name="connsiteY4" fmla="*/ 144304 h 180975"/>
                  <a:gd name="connsiteX5" fmla="*/ 106204 w 152400"/>
                  <a:gd name="connsiteY5" fmla="*/ 178594 h 180975"/>
                  <a:gd name="connsiteX6" fmla="*/ 151924 w 152400"/>
                  <a:gd name="connsiteY6" fmla="*/ 178594 h 180975"/>
                  <a:gd name="connsiteX7" fmla="*/ 63341 w 152400"/>
                  <a:gd name="connsiteY7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180975">
                    <a:moveTo>
                      <a:pt x="17621" y="7144"/>
                    </a:moveTo>
                    <a:lnTo>
                      <a:pt x="70961" y="110014"/>
                    </a:lnTo>
                    <a:lnTo>
                      <a:pt x="7144" y="110014"/>
                    </a:lnTo>
                    <a:lnTo>
                      <a:pt x="7144" y="144304"/>
                    </a:lnTo>
                    <a:lnTo>
                      <a:pt x="88106" y="144304"/>
                    </a:lnTo>
                    <a:lnTo>
                      <a:pt x="106204" y="178594"/>
                    </a:lnTo>
                    <a:lnTo>
                      <a:pt x="151924" y="178594"/>
                    </a:lnTo>
                    <a:lnTo>
                      <a:pt x="63341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273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xmlns="" id="{43608866-00C3-4DBD-B565-EE34D0D37F9F}"/>
              </a:ext>
            </a:extLst>
          </p:cNvPr>
          <p:cNvSpPr/>
          <p:nvPr userDrawn="1"/>
        </p:nvSpPr>
        <p:spPr>
          <a:xfrm>
            <a:off x="9124949" y="-1"/>
            <a:ext cx="3067049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Parallélogramme 24">
            <a:extLst>
              <a:ext uri="{FF2B5EF4-FFF2-40B4-BE49-F238E27FC236}">
                <a16:creationId xmlns:a16="http://schemas.microsoft.com/office/drawing/2014/main" xmlns="" id="{280FC365-98F3-461C-8BF3-BB7D57E22423}"/>
              </a:ext>
            </a:extLst>
          </p:cNvPr>
          <p:cNvSpPr/>
          <p:nvPr userDrawn="1"/>
        </p:nvSpPr>
        <p:spPr>
          <a:xfrm>
            <a:off x="913462" y="1971675"/>
            <a:ext cx="352518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6" name="Parallélogramme 25">
            <a:extLst>
              <a:ext uri="{FF2B5EF4-FFF2-40B4-BE49-F238E27FC236}">
                <a16:creationId xmlns:a16="http://schemas.microsoft.com/office/drawing/2014/main" xmlns="" id="{1C62F25E-E227-40B9-9715-6F92B804720C}"/>
              </a:ext>
            </a:extLst>
          </p:cNvPr>
          <p:cNvSpPr/>
          <p:nvPr userDrawn="1"/>
        </p:nvSpPr>
        <p:spPr>
          <a:xfrm>
            <a:off x="4329679" y="1971675"/>
            <a:ext cx="352518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7" name="Parallélogramme 26">
            <a:extLst>
              <a:ext uri="{FF2B5EF4-FFF2-40B4-BE49-F238E27FC236}">
                <a16:creationId xmlns:a16="http://schemas.microsoft.com/office/drawing/2014/main" xmlns="" id="{4D3565A9-DE1D-4B46-82D4-22EA1722E8C1}"/>
              </a:ext>
            </a:extLst>
          </p:cNvPr>
          <p:cNvSpPr/>
          <p:nvPr userDrawn="1"/>
        </p:nvSpPr>
        <p:spPr>
          <a:xfrm>
            <a:off x="7745896" y="1971675"/>
            <a:ext cx="352518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xmlns="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xmlns="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xmlns="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xmlns="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xmlns="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5" name="Titre 21">
            <a:extLst>
              <a:ext uri="{FF2B5EF4-FFF2-40B4-BE49-F238E27FC236}">
                <a16:creationId xmlns:a16="http://schemas.microsoft.com/office/drawing/2014/main" xmlns="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xmlns="" id="{0B8AC2F1-95B5-4551-A350-24589E5E6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4740" y="1292894"/>
            <a:ext cx="73764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xmlns="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5295" y="1971675"/>
            <a:ext cx="3221522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xmlns="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10843" y="2264972"/>
            <a:ext cx="2318220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xmlns="" id="{9E3FD35D-627A-4A4B-9123-DDB992F520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81512" y="1971675"/>
            <a:ext cx="3221522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xmlns="" id="{F892F7EC-BB50-4E0E-9940-6ED1D9C248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27060" y="2264972"/>
            <a:ext cx="2318220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xmlns="" id="{96D4B3EF-5D78-47CD-8D09-378E280508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9801" y="1971675"/>
            <a:ext cx="3221522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31" name="Espace réservé du texte 27">
            <a:extLst>
              <a:ext uri="{FF2B5EF4-FFF2-40B4-BE49-F238E27FC236}">
                <a16:creationId xmlns:a16="http://schemas.microsoft.com/office/drawing/2014/main" xmlns="" id="{FEB017EF-165C-468F-92E2-B157592E65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45349" y="2264972"/>
            <a:ext cx="2318220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025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xmlns="" id="{43608866-00C3-4DBD-B565-EE34D0D37F9F}"/>
              </a:ext>
            </a:extLst>
          </p:cNvPr>
          <p:cNvSpPr/>
          <p:nvPr userDrawn="1"/>
        </p:nvSpPr>
        <p:spPr>
          <a:xfrm>
            <a:off x="9124949" y="-1"/>
            <a:ext cx="3067049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Parallélogramme 24">
            <a:extLst>
              <a:ext uri="{FF2B5EF4-FFF2-40B4-BE49-F238E27FC236}">
                <a16:creationId xmlns:a16="http://schemas.microsoft.com/office/drawing/2014/main" xmlns="" id="{280FC365-98F3-461C-8BF3-BB7D57E22423}"/>
              </a:ext>
            </a:extLst>
          </p:cNvPr>
          <p:cNvSpPr/>
          <p:nvPr userDrawn="1"/>
        </p:nvSpPr>
        <p:spPr>
          <a:xfrm>
            <a:off x="360094" y="1971675"/>
            <a:ext cx="298952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6" name="Parallélogramme 25">
            <a:extLst>
              <a:ext uri="{FF2B5EF4-FFF2-40B4-BE49-F238E27FC236}">
                <a16:creationId xmlns:a16="http://schemas.microsoft.com/office/drawing/2014/main" xmlns="" id="{1C62F25E-E227-40B9-9715-6F92B804720C}"/>
              </a:ext>
            </a:extLst>
          </p:cNvPr>
          <p:cNvSpPr/>
          <p:nvPr userDrawn="1"/>
        </p:nvSpPr>
        <p:spPr>
          <a:xfrm>
            <a:off x="3177342" y="1971675"/>
            <a:ext cx="298952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7" name="Parallélogramme 26">
            <a:extLst>
              <a:ext uri="{FF2B5EF4-FFF2-40B4-BE49-F238E27FC236}">
                <a16:creationId xmlns:a16="http://schemas.microsoft.com/office/drawing/2014/main" xmlns="" id="{4D3565A9-DE1D-4B46-82D4-22EA1722E8C1}"/>
              </a:ext>
            </a:extLst>
          </p:cNvPr>
          <p:cNvSpPr/>
          <p:nvPr userDrawn="1"/>
        </p:nvSpPr>
        <p:spPr>
          <a:xfrm>
            <a:off x="5994590" y="1971675"/>
            <a:ext cx="298952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xmlns="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xmlns="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xmlns="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xmlns="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xmlns="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5" name="Titre 21">
            <a:extLst>
              <a:ext uri="{FF2B5EF4-FFF2-40B4-BE49-F238E27FC236}">
                <a16:creationId xmlns:a16="http://schemas.microsoft.com/office/drawing/2014/main" xmlns="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xmlns="" id="{0B8AC2F1-95B5-4551-A350-24589E5E6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4739" y="1292894"/>
            <a:ext cx="742408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xmlns="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927" y="1971675"/>
            <a:ext cx="2732005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xmlns="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7475" y="2264972"/>
            <a:ext cx="1965962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xmlns="" id="{9E3FD35D-627A-4A4B-9123-DDB992F520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9175" y="1971675"/>
            <a:ext cx="2732005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xmlns="" id="{F892F7EC-BB50-4E0E-9940-6ED1D9C248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74723" y="2264972"/>
            <a:ext cx="1965962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xmlns="" id="{96D4B3EF-5D78-47CD-8D09-378E280508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8495" y="1971675"/>
            <a:ext cx="2732005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31" name="Espace réservé du texte 27">
            <a:extLst>
              <a:ext uri="{FF2B5EF4-FFF2-40B4-BE49-F238E27FC236}">
                <a16:creationId xmlns:a16="http://schemas.microsoft.com/office/drawing/2014/main" xmlns="" id="{FEB017EF-165C-468F-92E2-B157592E65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94043" y="2264972"/>
            <a:ext cx="1965962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47" name="Parallélogramme 46">
            <a:extLst>
              <a:ext uri="{FF2B5EF4-FFF2-40B4-BE49-F238E27FC236}">
                <a16:creationId xmlns:a16="http://schemas.microsoft.com/office/drawing/2014/main" xmlns="" id="{93CC30C3-3B2D-472B-B5BD-D418B2D377FD}"/>
              </a:ext>
            </a:extLst>
          </p:cNvPr>
          <p:cNvSpPr/>
          <p:nvPr userDrawn="1"/>
        </p:nvSpPr>
        <p:spPr>
          <a:xfrm>
            <a:off x="8811687" y="1971675"/>
            <a:ext cx="298952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8" name="Espace réservé du texte 27">
            <a:extLst>
              <a:ext uri="{FF2B5EF4-FFF2-40B4-BE49-F238E27FC236}">
                <a16:creationId xmlns:a16="http://schemas.microsoft.com/office/drawing/2014/main" xmlns="" id="{05C651D9-719F-468F-B011-4544B98378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65592" y="1971675"/>
            <a:ext cx="2732005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xmlns="" id="{0C1ED3C1-29B4-465E-9359-5586538F7E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11140" y="2264972"/>
            <a:ext cx="1965962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764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xmlns="" id="{7365778B-7CDA-44CC-A496-4C64CE8F2B67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xmlns="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xmlns="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xmlns="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xmlns="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xmlns="" id="{F94D97B2-A49E-4BD2-83C3-7D2EE23E4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xmlns="" id="{1AE24D49-4DE9-4DC0-B046-91BE883499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325832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363E0853-A7BB-4F90-ABCE-3E7AAAB87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66853" y="834693"/>
            <a:ext cx="7039422" cy="5256562"/>
          </a:xfrm>
          <a:prstGeom prst="rect">
            <a:avLst/>
          </a:prstGeom>
        </p:spPr>
      </p:pic>
      <p:sp>
        <p:nvSpPr>
          <p:cNvPr id="22" name="Espace réservé pour une image  29">
            <a:extLst>
              <a:ext uri="{FF2B5EF4-FFF2-40B4-BE49-F238E27FC236}">
                <a16:creationId xmlns:a16="http://schemas.microsoft.com/office/drawing/2014/main" xmlns="" id="{D5AD744A-B8E5-4D8F-851B-2B7E3C8D1D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8789" y="923925"/>
            <a:ext cx="6061236" cy="3419475"/>
          </a:xfrm>
          <a:prstGeom prst="roundRect">
            <a:avLst>
              <a:gd name="adj" fmla="val 1178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xmlns="" id="{C1A1A3E9-6BF1-4527-B66A-512F8079B3A6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xmlns="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xmlns="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xmlns="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xmlns="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xmlns="" id="{F94D97B2-A49E-4BD2-83C3-7D2EE23E4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9" name="Espace réservé du texte 30">
            <a:extLst>
              <a:ext uri="{FF2B5EF4-FFF2-40B4-BE49-F238E27FC236}">
                <a16:creationId xmlns:a16="http://schemas.microsoft.com/office/drawing/2014/main" xmlns="" id="{21678BA0-3A4A-4421-9817-47DE6844FA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325832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24051510-8F17-41B8-B895-7E3FB725B5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66853" y="834693"/>
            <a:ext cx="7039422" cy="5256562"/>
          </a:xfrm>
          <a:prstGeom prst="rect">
            <a:avLst/>
          </a:prstGeom>
        </p:spPr>
      </p:pic>
      <p:sp>
        <p:nvSpPr>
          <p:cNvPr id="22" name="Espace réservé pour une image  29">
            <a:extLst>
              <a:ext uri="{FF2B5EF4-FFF2-40B4-BE49-F238E27FC236}">
                <a16:creationId xmlns:a16="http://schemas.microsoft.com/office/drawing/2014/main" xmlns="" id="{D12A7BE4-EA0E-4E43-8C00-350A7FAD51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8789" y="923925"/>
            <a:ext cx="6061236" cy="3419475"/>
          </a:xfrm>
          <a:prstGeom prst="roundRect">
            <a:avLst>
              <a:gd name="adj" fmla="val 1178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49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xmlns="" id="{8F561B9A-A281-4F7E-A34C-0E4A41F55694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xmlns="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xmlns="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xmlns="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xmlns="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xmlns="" id="{F94D97B2-A49E-4BD2-83C3-7D2EE23E4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4E3F5CA3-C2C8-46E1-82DC-48291415D9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5675" y="1479550"/>
            <a:ext cx="2162175" cy="4181475"/>
          </a:xfrm>
          <a:prstGeom prst="roundRect">
            <a:avLst>
              <a:gd name="adj" fmla="val 1764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4" name="Espace réservé du texte 30">
            <a:extLst>
              <a:ext uri="{FF2B5EF4-FFF2-40B4-BE49-F238E27FC236}">
                <a16:creationId xmlns:a16="http://schemas.microsoft.com/office/drawing/2014/main" xmlns="" id="{2EC6D555-950B-417F-B0DB-286D84CE08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4839794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862265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xmlns="" id="{316A1D0C-AD78-4442-8340-3A2C4986F0F0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xmlns="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xmlns="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xmlns="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xmlns="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xmlns="" id="{F94D97B2-A49E-4BD2-83C3-7D2EE23E4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45" name="Espace réservé du texte 30">
            <a:extLst>
              <a:ext uri="{FF2B5EF4-FFF2-40B4-BE49-F238E27FC236}">
                <a16:creationId xmlns:a16="http://schemas.microsoft.com/office/drawing/2014/main" xmlns="" id="{A26C243F-6A86-4ADE-9C68-66A642C6FB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4839794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5" name="Espace réservé pour une image  29">
            <a:extLst>
              <a:ext uri="{FF2B5EF4-FFF2-40B4-BE49-F238E27FC236}">
                <a16:creationId xmlns:a16="http://schemas.microsoft.com/office/drawing/2014/main" xmlns="" id="{3747737F-CAD0-4079-A031-51A5021E2B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5675" y="1479550"/>
            <a:ext cx="2162175" cy="4181475"/>
          </a:xfrm>
          <a:prstGeom prst="roundRect">
            <a:avLst>
              <a:gd name="adj" fmla="val 1764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64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1 Line (alt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xmlns="" id="{1A341F45-C130-41AD-AF81-72CF2664C1C3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xmlns="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xmlns="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xmlns="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xmlns="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5" y="0"/>
            <a:ext cx="4353846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22" name="Espace réservé du texte 30">
            <a:extLst>
              <a:ext uri="{FF2B5EF4-FFF2-40B4-BE49-F238E27FC236}">
                <a16:creationId xmlns:a16="http://schemas.microsoft.com/office/drawing/2014/main" xmlns="" id="{E5AC0117-E12A-4216-868C-A49C57BEBE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325832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4E3F5CA3-C2C8-46E1-82DC-48291415D9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8789" y="923925"/>
            <a:ext cx="6061236" cy="3419475"/>
          </a:xfrm>
          <a:prstGeom prst="roundRect">
            <a:avLst>
              <a:gd name="adj" fmla="val 1178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xmlns="" id="{9A415FD2-03BE-4EB4-82D7-7B3D406133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184154"/>
            <a:ext cx="4180794" cy="75536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703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2 Lines (alt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xmlns="" id="{A17C4C19-C0B1-49D5-8D01-4C6064976DF8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xmlns="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xmlns="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xmlns="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Titre 21">
            <a:extLst>
              <a:ext uri="{FF2B5EF4-FFF2-40B4-BE49-F238E27FC236}">
                <a16:creationId xmlns:a16="http://schemas.microsoft.com/office/drawing/2014/main" xmlns="" id="{EBEC4B87-1B46-4956-AAC5-02BEE5ED39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5" y="420230"/>
            <a:ext cx="4328446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xmlns="" id="{7327D206-81F7-429F-91AB-437F32DE4C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325832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6" name="Espace réservé pour une image  29">
            <a:extLst>
              <a:ext uri="{FF2B5EF4-FFF2-40B4-BE49-F238E27FC236}">
                <a16:creationId xmlns:a16="http://schemas.microsoft.com/office/drawing/2014/main" xmlns="" id="{98DDA12F-85D2-4915-AB39-34FC2A0D25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8789" y="923925"/>
            <a:ext cx="6061236" cy="3419475"/>
          </a:xfrm>
          <a:prstGeom prst="roundRect">
            <a:avLst>
              <a:gd name="adj" fmla="val 1178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xmlns="" id="{7F1A6A37-45C7-4015-B53F-D11D7C69A5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335" y="2577810"/>
            <a:ext cx="4180794" cy="75536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1037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1 Lin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>
            <a:extLst>
              <a:ext uri="{FF2B5EF4-FFF2-40B4-BE49-F238E27FC236}">
                <a16:creationId xmlns:a16="http://schemas.microsoft.com/office/drawing/2014/main" xmlns="" id="{33EEE512-44E3-420B-9405-77B47C8270C1}"/>
              </a:ext>
            </a:extLst>
          </p:cNvPr>
          <p:cNvSpPr/>
          <p:nvPr/>
        </p:nvSpPr>
        <p:spPr>
          <a:xfrm rot="10800000">
            <a:off x="5320206" y="5270500"/>
            <a:ext cx="6871786" cy="1587494"/>
          </a:xfrm>
          <a:custGeom>
            <a:avLst/>
            <a:gdLst>
              <a:gd name="connsiteX0" fmla="*/ 0 w 6871786"/>
              <a:gd name="connsiteY0" fmla="*/ 0 h 1587494"/>
              <a:gd name="connsiteX1" fmla="*/ 6871786 w 6871786"/>
              <a:gd name="connsiteY1" fmla="*/ 0 h 1587494"/>
              <a:gd name="connsiteX2" fmla="*/ 6871786 w 6871786"/>
              <a:gd name="connsiteY2" fmla="*/ 1587494 h 1587494"/>
              <a:gd name="connsiteX3" fmla="*/ 0 w 6871786"/>
              <a:gd name="connsiteY3" fmla="*/ 1587494 h 1587494"/>
              <a:gd name="connsiteX4" fmla="*/ 0 w 6871786"/>
              <a:gd name="connsiteY4" fmla="*/ 0 h 1587494"/>
              <a:gd name="connsiteX0" fmla="*/ 0 w 6871786"/>
              <a:gd name="connsiteY0" fmla="*/ 0 h 1587494"/>
              <a:gd name="connsiteX1" fmla="*/ 6871786 w 6871786"/>
              <a:gd name="connsiteY1" fmla="*/ 0 h 1587494"/>
              <a:gd name="connsiteX2" fmla="*/ 6433636 w 6871786"/>
              <a:gd name="connsiteY2" fmla="*/ 1577969 h 1587494"/>
              <a:gd name="connsiteX3" fmla="*/ 0 w 6871786"/>
              <a:gd name="connsiteY3" fmla="*/ 1587494 h 1587494"/>
              <a:gd name="connsiteX4" fmla="*/ 0 w 6871786"/>
              <a:gd name="connsiteY4" fmla="*/ 0 h 158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1786" h="1587494">
                <a:moveTo>
                  <a:pt x="0" y="0"/>
                </a:moveTo>
                <a:lnTo>
                  <a:pt x="6871786" y="0"/>
                </a:lnTo>
                <a:lnTo>
                  <a:pt x="6433636" y="1577969"/>
                </a:lnTo>
                <a:lnTo>
                  <a:pt x="0" y="15874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50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riangle isocèle 2">
            <a:extLst>
              <a:ext uri="{FF2B5EF4-FFF2-40B4-BE49-F238E27FC236}">
                <a16:creationId xmlns:a16="http://schemas.microsoft.com/office/drawing/2014/main" xmlns="" id="{ED00C9F0-5EE1-41C1-AFBA-24736D7DCBC9}"/>
              </a:ext>
            </a:extLst>
          </p:cNvPr>
          <p:cNvSpPr/>
          <p:nvPr userDrawn="1"/>
        </p:nvSpPr>
        <p:spPr>
          <a:xfrm rot="10800000">
            <a:off x="5320215" y="-2"/>
            <a:ext cx="4099556" cy="6857997"/>
          </a:xfrm>
          <a:custGeom>
            <a:avLst/>
            <a:gdLst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4099556 w 4099556"/>
              <a:gd name="connsiteY2" fmla="*/ 6857997 h 6857997"/>
              <a:gd name="connsiteX3" fmla="*/ 0 w 4099556"/>
              <a:gd name="connsiteY3" fmla="*/ 6857997 h 6857997"/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1457956 w 4099556"/>
              <a:gd name="connsiteY2" fmla="*/ 6828968 h 6857997"/>
              <a:gd name="connsiteX3" fmla="*/ 0 w 4099556"/>
              <a:gd name="connsiteY3" fmla="*/ 6857997 h 6857997"/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2285271 w 4099556"/>
              <a:gd name="connsiteY2" fmla="*/ 6857997 h 6857997"/>
              <a:gd name="connsiteX3" fmla="*/ 0 w 4099556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9556" h="6857997">
                <a:moveTo>
                  <a:pt x="0" y="6857997"/>
                </a:moveTo>
                <a:lnTo>
                  <a:pt x="4099556" y="0"/>
                </a:lnTo>
                <a:lnTo>
                  <a:pt x="2285271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xmlns="" id="{91BF4F8F-3A75-4FA6-A488-96F14E17D88A}"/>
              </a:ext>
            </a:extLst>
          </p:cNvPr>
          <p:cNvGrpSpPr/>
          <p:nvPr userDrawn="1"/>
        </p:nvGrpSpPr>
        <p:grpSpPr>
          <a:xfrm>
            <a:off x="0" y="0"/>
            <a:ext cx="7136363" cy="6858000"/>
            <a:chOff x="0" y="0"/>
            <a:chExt cx="7136363" cy="6858000"/>
          </a:xfrm>
        </p:grpSpPr>
        <p:sp>
          <p:nvSpPr>
            <p:cNvPr id="6" name="Parallélogramme 5">
              <a:extLst>
                <a:ext uri="{FF2B5EF4-FFF2-40B4-BE49-F238E27FC236}">
                  <a16:creationId xmlns:a16="http://schemas.microsoft.com/office/drawing/2014/main" xmlns="" id="{646128D5-DE7B-48E0-8298-C6A7563A370D}"/>
                </a:ext>
              </a:extLst>
            </p:cNvPr>
            <p:cNvSpPr/>
            <p:nvPr/>
          </p:nvSpPr>
          <p:spPr>
            <a:xfrm>
              <a:off x="493043" y="0"/>
              <a:ext cx="6643320" cy="6858000"/>
            </a:xfrm>
            <a:prstGeom prst="parallelogram">
              <a:avLst>
                <a:gd name="adj" fmla="val 272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055E48B9-0FE2-4688-972E-BDCA7CBF0B61}"/>
                </a:ext>
              </a:extLst>
            </p:cNvPr>
            <p:cNvSpPr/>
            <p:nvPr/>
          </p:nvSpPr>
          <p:spPr>
            <a:xfrm>
              <a:off x="0" y="0"/>
              <a:ext cx="2772229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aphique 93">
            <a:extLst>
              <a:ext uri="{FF2B5EF4-FFF2-40B4-BE49-F238E27FC236}">
                <a16:creationId xmlns:a16="http://schemas.microsoft.com/office/drawing/2014/main" xmlns="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1" name="Picture 20">
            <a:extLst>
              <a:ext uri="{FF2B5EF4-FFF2-40B4-BE49-F238E27FC236}">
                <a16:creationId xmlns:a16="http://schemas.microsoft.com/office/drawing/2014/main" xmlns="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xmlns="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xmlns="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xmlns="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xmlns="" id="{A0D3B356-31EE-4BD4-A4E8-7EA93B6B86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xmlns="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60" name="Espace réservé du texte 30">
            <a:extLst>
              <a:ext uri="{FF2B5EF4-FFF2-40B4-BE49-F238E27FC236}">
                <a16:creationId xmlns:a16="http://schemas.microsoft.com/office/drawing/2014/main" xmlns="" id="{AFF3A1FA-370E-4DBF-BBD5-EEFD7E50DA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43284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2021638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2 Line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>
            <a:extLst>
              <a:ext uri="{FF2B5EF4-FFF2-40B4-BE49-F238E27FC236}">
                <a16:creationId xmlns:a16="http://schemas.microsoft.com/office/drawing/2014/main" xmlns="" id="{33EEE512-44E3-420B-9405-77B47C8270C1}"/>
              </a:ext>
            </a:extLst>
          </p:cNvPr>
          <p:cNvSpPr/>
          <p:nvPr/>
        </p:nvSpPr>
        <p:spPr>
          <a:xfrm rot="10800000">
            <a:off x="5320206" y="5270500"/>
            <a:ext cx="6871786" cy="1587494"/>
          </a:xfrm>
          <a:custGeom>
            <a:avLst/>
            <a:gdLst>
              <a:gd name="connsiteX0" fmla="*/ 0 w 6871786"/>
              <a:gd name="connsiteY0" fmla="*/ 0 h 1587494"/>
              <a:gd name="connsiteX1" fmla="*/ 6871786 w 6871786"/>
              <a:gd name="connsiteY1" fmla="*/ 0 h 1587494"/>
              <a:gd name="connsiteX2" fmla="*/ 6871786 w 6871786"/>
              <a:gd name="connsiteY2" fmla="*/ 1587494 h 1587494"/>
              <a:gd name="connsiteX3" fmla="*/ 0 w 6871786"/>
              <a:gd name="connsiteY3" fmla="*/ 1587494 h 1587494"/>
              <a:gd name="connsiteX4" fmla="*/ 0 w 6871786"/>
              <a:gd name="connsiteY4" fmla="*/ 0 h 1587494"/>
              <a:gd name="connsiteX0" fmla="*/ 0 w 6871786"/>
              <a:gd name="connsiteY0" fmla="*/ 0 h 1587494"/>
              <a:gd name="connsiteX1" fmla="*/ 6871786 w 6871786"/>
              <a:gd name="connsiteY1" fmla="*/ 0 h 1587494"/>
              <a:gd name="connsiteX2" fmla="*/ 6433636 w 6871786"/>
              <a:gd name="connsiteY2" fmla="*/ 1577969 h 1587494"/>
              <a:gd name="connsiteX3" fmla="*/ 0 w 6871786"/>
              <a:gd name="connsiteY3" fmla="*/ 1587494 h 1587494"/>
              <a:gd name="connsiteX4" fmla="*/ 0 w 6871786"/>
              <a:gd name="connsiteY4" fmla="*/ 0 h 158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1786" h="1587494">
                <a:moveTo>
                  <a:pt x="0" y="0"/>
                </a:moveTo>
                <a:lnTo>
                  <a:pt x="6871786" y="0"/>
                </a:lnTo>
                <a:lnTo>
                  <a:pt x="6433636" y="1577969"/>
                </a:lnTo>
                <a:lnTo>
                  <a:pt x="0" y="15874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50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riangle isocèle 2">
            <a:extLst>
              <a:ext uri="{FF2B5EF4-FFF2-40B4-BE49-F238E27FC236}">
                <a16:creationId xmlns:a16="http://schemas.microsoft.com/office/drawing/2014/main" xmlns="" id="{ED00C9F0-5EE1-41C1-AFBA-24736D7DCBC9}"/>
              </a:ext>
            </a:extLst>
          </p:cNvPr>
          <p:cNvSpPr/>
          <p:nvPr userDrawn="1"/>
        </p:nvSpPr>
        <p:spPr>
          <a:xfrm rot="10800000">
            <a:off x="5320215" y="-2"/>
            <a:ext cx="4099556" cy="6857997"/>
          </a:xfrm>
          <a:custGeom>
            <a:avLst/>
            <a:gdLst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4099556 w 4099556"/>
              <a:gd name="connsiteY2" fmla="*/ 6857997 h 6857997"/>
              <a:gd name="connsiteX3" fmla="*/ 0 w 4099556"/>
              <a:gd name="connsiteY3" fmla="*/ 6857997 h 6857997"/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1457956 w 4099556"/>
              <a:gd name="connsiteY2" fmla="*/ 6828968 h 6857997"/>
              <a:gd name="connsiteX3" fmla="*/ 0 w 4099556"/>
              <a:gd name="connsiteY3" fmla="*/ 6857997 h 6857997"/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2285271 w 4099556"/>
              <a:gd name="connsiteY2" fmla="*/ 6857997 h 6857997"/>
              <a:gd name="connsiteX3" fmla="*/ 0 w 4099556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9556" h="6857997">
                <a:moveTo>
                  <a:pt x="0" y="6857997"/>
                </a:moveTo>
                <a:lnTo>
                  <a:pt x="4099556" y="0"/>
                </a:lnTo>
                <a:lnTo>
                  <a:pt x="2285271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xmlns="" id="{91BF4F8F-3A75-4FA6-A488-96F14E17D88A}"/>
              </a:ext>
            </a:extLst>
          </p:cNvPr>
          <p:cNvGrpSpPr/>
          <p:nvPr userDrawn="1"/>
        </p:nvGrpSpPr>
        <p:grpSpPr>
          <a:xfrm>
            <a:off x="0" y="0"/>
            <a:ext cx="7136363" cy="6858000"/>
            <a:chOff x="0" y="0"/>
            <a:chExt cx="7136363" cy="6858000"/>
          </a:xfrm>
        </p:grpSpPr>
        <p:sp>
          <p:nvSpPr>
            <p:cNvPr id="6" name="Parallélogramme 5">
              <a:extLst>
                <a:ext uri="{FF2B5EF4-FFF2-40B4-BE49-F238E27FC236}">
                  <a16:creationId xmlns:a16="http://schemas.microsoft.com/office/drawing/2014/main" xmlns="" id="{646128D5-DE7B-48E0-8298-C6A7563A370D}"/>
                </a:ext>
              </a:extLst>
            </p:cNvPr>
            <p:cNvSpPr/>
            <p:nvPr/>
          </p:nvSpPr>
          <p:spPr>
            <a:xfrm>
              <a:off x="493043" y="0"/>
              <a:ext cx="6643320" cy="6858000"/>
            </a:xfrm>
            <a:prstGeom prst="parallelogram">
              <a:avLst>
                <a:gd name="adj" fmla="val 272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055E48B9-0FE2-4688-972E-BDCA7CBF0B61}"/>
                </a:ext>
              </a:extLst>
            </p:cNvPr>
            <p:cNvSpPr/>
            <p:nvPr/>
          </p:nvSpPr>
          <p:spPr>
            <a:xfrm>
              <a:off x="0" y="0"/>
              <a:ext cx="2772229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aphique 93">
            <a:extLst>
              <a:ext uri="{FF2B5EF4-FFF2-40B4-BE49-F238E27FC236}">
                <a16:creationId xmlns:a16="http://schemas.microsoft.com/office/drawing/2014/main" xmlns="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1" name="Picture 20">
            <a:extLst>
              <a:ext uri="{FF2B5EF4-FFF2-40B4-BE49-F238E27FC236}">
                <a16:creationId xmlns:a16="http://schemas.microsoft.com/office/drawing/2014/main" xmlns="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xmlns="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xmlns="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xmlns="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37" name="Espace réservé du texte 27">
            <a:extLst>
              <a:ext uri="{FF2B5EF4-FFF2-40B4-BE49-F238E27FC236}">
                <a16:creationId xmlns:a16="http://schemas.microsoft.com/office/drawing/2014/main" xmlns="" id="{6643C6B9-3990-4C5E-B320-739677C32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3" name="Titre 21">
            <a:extLst>
              <a:ext uri="{FF2B5EF4-FFF2-40B4-BE49-F238E27FC236}">
                <a16:creationId xmlns:a16="http://schemas.microsoft.com/office/drawing/2014/main" xmlns="" id="{55821DFA-946F-46D4-A416-1B15F13B6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8" name="Espace réservé du texte 30">
            <a:extLst>
              <a:ext uri="{FF2B5EF4-FFF2-40B4-BE49-F238E27FC236}">
                <a16:creationId xmlns:a16="http://schemas.microsoft.com/office/drawing/2014/main" xmlns="" id="{731EC1E5-ECCE-40F9-8E24-546559E06E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42141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4734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xmlns="" id="{D74F450C-BD61-4EBC-89E8-8E1E7E56A2BF}"/>
              </a:ext>
            </a:extLst>
          </p:cNvPr>
          <p:cNvSpPr/>
          <p:nvPr userDrawn="1"/>
        </p:nvSpPr>
        <p:spPr>
          <a:xfrm>
            <a:off x="0" y="0"/>
            <a:ext cx="7266495" cy="6858000"/>
          </a:xfrm>
          <a:custGeom>
            <a:avLst/>
            <a:gdLst>
              <a:gd name="connsiteX0" fmla="*/ 0 w 7266495"/>
              <a:gd name="connsiteY0" fmla="*/ 0 h 6858000"/>
              <a:gd name="connsiteX1" fmla="*/ 7266495 w 7266495"/>
              <a:gd name="connsiteY1" fmla="*/ 0 h 6858000"/>
              <a:gd name="connsiteX2" fmla="*/ 5551995 w 7266495"/>
              <a:gd name="connsiteY2" fmla="*/ 6858000 h 6858000"/>
              <a:gd name="connsiteX3" fmla="*/ 0 w 72664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6495" h="6858000">
                <a:moveTo>
                  <a:pt x="0" y="0"/>
                </a:moveTo>
                <a:lnTo>
                  <a:pt x="7266495" y="0"/>
                </a:lnTo>
                <a:lnTo>
                  <a:pt x="55519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xmlns="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xmlns="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xmlns="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xmlns="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xmlns="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xmlns="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Espace réservé du texte 30">
            <a:extLst>
              <a:ext uri="{FF2B5EF4-FFF2-40B4-BE49-F238E27FC236}">
                <a16:creationId xmlns:a16="http://schemas.microsoft.com/office/drawing/2014/main" xmlns="" id="{8CB5E482-66A2-4175-90FF-8F2DCA08EF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455356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35" name="Titre 21">
            <a:extLst>
              <a:ext uri="{FF2B5EF4-FFF2-40B4-BE49-F238E27FC236}">
                <a16:creationId xmlns:a16="http://schemas.microsoft.com/office/drawing/2014/main" xmlns="" id="{09AEF723-176A-4F05-AA9F-A7D1DAD046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xmlns="" id="{4A14E33D-C64B-42A3-908D-C4E77601BD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654" y="2056458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xmlns="" id="{A7010BC9-718D-4BA3-B624-DBDD34E02A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5191" y="2050693"/>
            <a:ext cx="715851" cy="378004"/>
          </a:xfrm>
          <a:custGeom>
            <a:avLst/>
            <a:gdLst>
              <a:gd name="connsiteX0" fmla="*/ 0 w 715851"/>
              <a:gd name="connsiteY0" fmla="*/ 0 h 378004"/>
              <a:gd name="connsiteX1" fmla="*/ 715851 w 715851"/>
              <a:gd name="connsiteY1" fmla="*/ 0 h 378004"/>
              <a:gd name="connsiteX2" fmla="*/ 621350 w 715851"/>
              <a:gd name="connsiteY2" fmla="*/ 378004 h 378004"/>
              <a:gd name="connsiteX3" fmla="*/ 0 w 715851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851" h="378004">
                <a:moveTo>
                  <a:pt x="0" y="0"/>
                </a:moveTo>
                <a:lnTo>
                  <a:pt x="715851" y="0"/>
                </a:lnTo>
                <a:lnTo>
                  <a:pt x="621350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 algn="r"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xmlns="" id="{901C1092-E88D-48D2-9038-CBF73C6DFE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" y="2809703"/>
            <a:ext cx="710659" cy="378004"/>
          </a:xfrm>
          <a:custGeom>
            <a:avLst/>
            <a:gdLst>
              <a:gd name="connsiteX0" fmla="*/ 0 w 710659"/>
              <a:gd name="connsiteY0" fmla="*/ 0 h 378004"/>
              <a:gd name="connsiteX1" fmla="*/ 710659 w 710659"/>
              <a:gd name="connsiteY1" fmla="*/ 0 h 378004"/>
              <a:gd name="connsiteX2" fmla="*/ 616158 w 710659"/>
              <a:gd name="connsiteY2" fmla="*/ 378004 h 378004"/>
              <a:gd name="connsiteX3" fmla="*/ 0 w 710659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59" h="378004">
                <a:moveTo>
                  <a:pt x="0" y="0"/>
                </a:moveTo>
                <a:lnTo>
                  <a:pt x="710659" y="0"/>
                </a:lnTo>
                <a:lnTo>
                  <a:pt x="616158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 algn="r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xmlns="" id="{68F74F09-AABE-4DE5-BD55-3F9ABCAC7E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" y="3568713"/>
            <a:ext cx="710659" cy="378004"/>
          </a:xfrm>
          <a:custGeom>
            <a:avLst/>
            <a:gdLst>
              <a:gd name="connsiteX0" fmla="*/ 0 w 710659"/>
              <a:gd name="connsiteY0" fmla="*/ 0 h 378004"/>
              <a:gd name="connsiteX1" fmla="*/ 710659 w 710659"/>
              <a:gd name="connsiteY1" fmla="*/ 0 h 378004"/>
              <a:gd name="connsiteX2" fmla="*/ 616158 w 710659"/>
              <a:gd name="connsiteY2" fmla="*/ 378004 h 378004"/>
              <a:gd name="connsiteX3" fmla="*/ 0 w 710659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59" h="378004">
                <a:moveTo>
                  <a:pt x="0" y="0"/>
                </a:moveTo>
                <a:lnTo>
                  <a:pt x="710659" y="0"/>
                </a:lnTo>
                <a:lnTo>
                  <a:pt x="616158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 algn="r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xmlns="" id="{0E4EE15D-86AE-45D5-B4BA-F4C7149E94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" y="4327723"/>
            <a:ext cx="710659" cy="378004"/>
          </a:xfrm>
          <a:custGeom>
            <a:avLst/>
            <a:gdLst>
              <a:gd name="connsiteX0" fmla="*/ 0 w 710659"/>
              <a:gd name="connsiteY0" fmla="*/ 0 h 378004"/>
              <a:gd name="connsiteX1" fmla="*/ 710659 w 710659"/>
              <a:gd name="connsiteY1" fmla="*/ 0 h 378004"/>
              <a:gd name="connsiteX2" fmla="*/ 616158 w 710659"/>
              <a:gd name="connsiteY2" fmla="*/ 378004 h 378004"/>
              <a:gd name="connsiteX3" fmla="*/ 0 w 710659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59" h="378004">
                <a:moveTo>
                  <a:pt x="0" y="0"/>
                </a:moveTo>
                <a:lnTo>
                  <a:pt x="710659" y="0"/>
                </a:lnTo>
                <a:lnTo>
                  <a:pt x="616158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 algn="r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xmlns="" id="{5C9CE0BB-7AEC-4AF1-AE3B-934EE5A818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" y="5086733"/>
            <a:ext cx="710659" cy="378004"/>
          </a:xfrm>
          <a:custGeom>
            <a:avLst/>
            <a:gdLst>
              <a:gd name="connsiteX0" fmla="*/ 0 w 710659"/>
              <a:gd name="connsiteY0" fmla="*/ 0 h 378004"/>
              <a:gd name="connsiteX1" fmla="*/ 710659 w 710659"/>
              <a:gd name="connsiteY1" fmla="*/ 0 h 378004"/>
              <a:gd name="connsiteX2" fmla="*/ 616158 w 710659"/>
              <a:gd name="connsiteY2" fmla="*/ 378004 h 378004"/>
              <a:gd name="connsiteX3" fmla="*/ 0 w 710659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59" h="378004">
                <a:moveTo>
                  <a:pt x="0" y="0"/>
                </a:moveTo>
                <a:lnTo>
                  <a:pt x="710659" y="0"/>
                </a:lnTo>
                <a:lnTo>
                  <a:pt x="616158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 algn="l"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 algn="r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xmlns="" id="{04F5A260-E20C-4F11-978F-755F0BB149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" y="5847626"/>
            <a:ext cx="710659" cy="378004"/>
          </a:xfrm>
          <a:custGeom>
            <a:avLst/>
            <a:gdLst>
              <a:gd name="connsiteX0" fmla="*/ 0 w 710659"/>
              <a:gd name="connsiteY0" fmla="*/ 0 h 378004"/>
              <a:gd name="connsiteX1" fmla="*/ 710659 w 710659"/>
              <a:gd name="connsiteY1" fmla="*/ 0 h 378004"/>
              <a:gd name="connsiteX2" fmla="*/ 616158 w 710659"/>
              <a:gd name="connsiteY2" fmla="*/ 378004 h 378004"/>
              <a:gd name="connsiteX3" fmla="*/ 0 w 710659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59" h="378004">
                <a:moveTo>
                  <a:pt x="0" y="0"/>
                </a:moveTo>
                <a:lnTo>
                  <a:pt x="710659" y="0"/>
                </a:lnTo>
                <a:lnTo>
                  <a:pt x="616158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 algn="l"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 algn="r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7" name="Espace réservé du texte 30">
            <a:extLst>
              <a:ext uri="{FF2B5EF4-FFF2-40B4-BE49-F238E27FC236}">
                <a16:creationId xmlns:a16="http://schemas.microsoft.com/office/drawing/2014/main" xmlns="" id="{C0C50262-EC03-46E8-8A59-C819DD6916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9654" y="2803938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8" name="Espace réservé du texte 30">
            <a:extLst>
              <a:ext uri="{FF2B5EF4-FFF2-40B4-BE49-F238E27FC236}">
                <a16:creationId xmlns:a16="http://schemas.microsoft.com/office/drawing/2014/main" xmlns="" id="{0B2154BF-1CC5-418F-AF02-D3907A65F7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9654" y="3576710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9" name="Espace réservé du texte 30">
            <a:extLst>
              <a:ext uri="{FF2B5EF4-FFF2-40B4-BE49-F238E27FC236}">
                <a16:creationId xmlns:a16="http://schemas.microsoft.com/office/drawing/2014/main" xmlns="" id="{25C123E6-0051-4537-B6C0-0A3B631201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9654" y="4325840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60" name="Espace réservé du texte 30">
            <a:extLst>
              <a:ext uri="{FF2B5EF4-FFF2-40B4-BE49-F238E27FC236}">
                <a16:creationId xmlns:a16="http://schemas.microsoft.com/office/drawing/2014/main" xmlns="" id="{21E6F8B5-35C6-4DBB-9D9D-A454C85437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9654" y="5086733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61" name="Espace réservé du texte 30">
            <a:extLst>
              <a:ext uri="{FF2B5EF4-FFF2-40B4-BE49-F238E27FC236}">
                <a16:creationId xmlns:a16="http://schemas.microsoft.com/office/drawing/2014/main" xmlns="" id="{56F68B2F-F063-4941-8B45-5A79E4DC89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9654" y="5852476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2608887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xmlns="" id="{F7575408-1D02-4D63-8728-609E19EC20D4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xmlns="" id="{479FCB09-4F35-4E73-B982-1E11CABCC40F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xmlns="" id="{A0F92559-A351-4955-AAA6-E7E229303392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xmlns="" id="{0F1D00D8-E84B-4470-A686-FA16EE67A99D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E6DF307E-B811-4601-902E-0F68DB91FE2B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52233256-B452-4744-AE37-D56B775F9A62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036F82D2-900C-4932-AAD8-4CB8E937F648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EC6E2FB8-D7B8-41D1-8A2A-EBA8E7198BD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E0DC14C8-90FD-4578-AA92-EB08FDFFF3A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F1486BEC-FD06-4F09-AE80-B25A058BC7FA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4ABA854C-A0C9-415C-BA1D-C59E235B2266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F6A20DEA-9493-4E3D-8A06-4D57D8E789B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1E0D0550-4185-4B57-9B1D-8976BA302DFB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83026A0F-4CB8-4C46-829C-8F6C24A6BB1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Titre 21">
            <a:extLst>
              <a:ext uri="{FF2B5EF4-FFF2-40B4-BE49-F238E27FC236}">
                <a16:creationId xmlns:a16="http://schemas.microsoft.com/office/drawing/2014/main" xmlns="" id="{68012620-DC17-4B0E-8445-82D9F90E5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22" name="Espace réservé du texte 27">
            <a:extLst>
              <a:ext uri="{FF2B5EF4-FFF2-40B4-BE49-F238E27FC236}">
                <a16:creationId xmlns:a16="http://schemas.microsoft.com/office/drawing/2014/main" xmlns="" id="{83A2DC36-15E4-4F7C-8302-85390F2477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3" name="Espace réservé du texte 30">
            <a:extLst>
              <a:ext uri="{FF2B5EF4-FFF2-40B4-BE49-F238E27FC236}">
                <a16:creationId xmlns:a16="http://schemas.microsoft.com/office/drawing/2014/main" xmlns="" id="{2B8BB598-17FB-4477-9F9F-5BF96EA534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152554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xmlns="" id="{E8E7963B-0CA8-4E78-94DE-956A1E9A897D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xmlns="" id="{479FCB09-4F35-4E73-B982-1E11CABCC40F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xmlns="" id="{A0F92559-A351-4955-AAA6-E7E229303392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xmlns="" id="{0F1D00D8-E84B-4470-A686-FA16EE67A99D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E6DF307E-B811-4601-902E-0F68DB91FE2B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52233256-B452-4744-AE37-D56B775F9A62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036F82D2-900C-4932-AAD8-4CB8E937F648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EC6E2FB8-D7B8-41D1-8A2A-EBA8E7198BD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E0DC14C8-90FD-4578-AA92-EB08FDFFF3A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F1486BEC-FD06-4F09-AE80-B25A058BC7FA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4ABA854C-A0C9-415C-BA1D-C59E235B2266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F6A20DEA-9493-4E3D-8A06-4D57D8E789B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1E0D0550-4185-4B57-9B1D-8976BA302DFB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83026A0F-4CB8-4C46-829C-8F6C24A6BB1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Espace réservé du texte 27">
            <a:extLst>
              <a:ext uri="{FF2B5EF4-FFF2-40B4-BE49-F238E27FC236}">
                <a16:creationId xmlns:a16="http://schemas.microsoft.com/office/drawing/2014/main" xmlns="" id="{83A2DC36-15E4-4F7C-8302-85390F2477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19" name="Titre 21">
            <a:extLst>
              <a:ext uri="{FF2B5EF4-FFF2-40B4-BE49-F238E27FC236}">
                <a16:creationId xmlns:a16="http://schemas.microsoft.com/office/drawing/2014/main" xmlns="" id="{6790A39A-A43E-41FD-8C94-151212806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4" name="Espace réservé du texte 30">
            <a:extLst>
              <a:ext uri="{FF2B5EF4-FFF2-40B4-BE49-F238E27FC236}">
                <a16:creationId xmlns:a16="http://schemas.microsoft.com/office/drawing/2014/main" xmlns="" id="{ECB400A6-434D-4915-B079-F9DF5184C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23470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407406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xmlns="" id="{F16BCF7F-DB6A-4A4A-AA55-82A10F3A71A1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xmlns="" id="{479FCB09-4F35-4E73-B982-1E11CABCC40F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xmlns="" id="{A0F92559-A351-4955-AAA6-E7E229303392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xmlns="" id="{0F1D00D8-E84B-4470-A686-FA16EE67A99D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E6DF307E-B811-4601-902E-0F68DB91FE2B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52233256-B452-4744-AE37-D56B775F9A62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036F82D2-900C-4932-AAD8-4CB8E937F648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EC6E2FB8-D7B8-41D1-8A2A-EBA8E7198BD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E0DC14C8-90FD-4578-AA92-EB08FDFFF3A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F1486BEC-FD06-4F09-AE80-B25A058BC7FA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4ABA854C-A0C9-415C-BA1D-C59E235B2266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F6A20DEA-9493-4E3D-8A06-4D57D8E789B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1E0D0550-4185-4B57-9B1D-8976BA302DFB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83026A0F-4CB8-4C46-829C-8F6C24A6BB1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Titre 21">
            <a:extLst>
              <a:ext uri="{FF2B5EF4-FFF2-40B4-BE49-F238E27FC236}">
                <a16:creationId xmlns:a16="http://schemas.microsoft.com/office/drawing/2014/main" xmlns="" id="{68012620-DC17-4B0E-8445-82D9F90E5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xmlns="" id="{290DA5E4-B892-4927-8F0A-F2266CC376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1331831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1">
            <a:extLst>
              <a:ext uri="{FF2B5EF4-FFF2-40B4-BE49-F238E27FC236}">
                <a16:creationId xmlns:a16="http://schemas.microsoft.com/office/drawing/2014/main" xmlns="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xmlns="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6" name="Graphique 93">
            <a:extLst>
              <a:ext uri="{FF2B5EF4-FFF2-40B4-BE49-F238E27FC236}">
                <a16:creationId xmlns:a16="http://schemas.microsoft.com/office/drawing/2014/main" xmlns="" id="{0F01A3AB-6FC6-49B9-BCD7-3BC336B8155D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86A06ADB-C594-4FE1-BC23-DF52A24E8FEB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BEA670F9-E4D5-4693-91B7-B6CF33D3E2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16083BB3-FB83-43BE-8AC8-BD005790D82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D4A136AC-C047-43BF-B5FC-3CB606AD916E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E900C5B9-F2C6-4F8D-9172-914C40F5E7A3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FFCB372D-AFF8-4AAE-A5F7-32528733698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0DE7BE78-E43A-40E4-BCE3-61FC496C611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A78648AB-F1E8-4CC6-9949-CA8D167420C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CFCC10C3-5E86-441D-B74F-DD30C0D84F8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5043C43B-8051-46B4-9880-3D795BAB56D6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D9F05E47-748D-4E9C-B84E-E90DC7F2E54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E8552836-6882-481E-885E-0BBA99D34441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B37A3DF0-B799-46B4-8221-DE51CA9CF150}"/>
              </a:ext>
            </a:extLst>
          </p:cNvPr>
          <p:cNvSpPr/>
          <p:nvPr userDrawn="1"/>
        </p:nvSpPr>
        <p:spPr>
          <a:xfrm>
            <a:off x="-4096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xmlns="" id="{024C835D-A893-4DD3-9E1F-F2284DD87A4A}"/>
              </a:ext>
            </a:extLst>
          </p:cNvPr>
          <p:cNvSpPr/>
          <p:nvPr userDrawn="1"/>
        </p:nvSpPr>
        <p:spPr>
          <a:xfrm rot="10800000">
            <a:off x="11679904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09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1">
            <a:extLst>
              <a:ext uri="{FF2B5EF4-FFF2-40B4-BE49-F238E27FC236}">
                <a16:creationId xmlns:a16="http://schemas.microsoft.com/office/drawing/2014/main" xmlns="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xmlns="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6" name="Graphique 93">
            <a:extLst>
              <a:ext uri="{FF2B5EF4-FFF2-40B4-BE49-F238E27FC236}">
                <a16:creationId xmlns:a16="http://schemas.microsoft.com/office/drawing/2014/main" xmlns="" id="{0F01A3AB-6FC6-49B9-BCD7-3BC336B8155D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86A06ADB-C594-4FE1-BC23-DF52A24E8FEB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BEA670F9-E4D5-4693-91B7-B6CF33D3E2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16083BB3-FB83-43BE-8AC8-BD005790D82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D4A136AC-C047-43BF-B5FC-3CB606AD916E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E900C5B9-F2C6-4F8D-9172-914C40F5E7A3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FFCB372D-AFF8-4AAE-A5F7-32528733698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0DE7BE78-E43A-40E4-BCE3-61FC496C611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A78648AB-F1E8-4CC6-9949-CA8D167420C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CFCC10C3-5E86-441D-B74F-DD30C0D84F8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5043C43B-8051-46B4-9880-3D795BAB56D6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D9F05E47-748D-4E9C-B84E-E90DC7F2E54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E8552836-6882-481E-885E-0BBA99D34441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B37A3DF0-B799-46B4-8221-DE51CA9CF150}"/>
              </a:ext>
            </a:extLst>
          </p:cNvPr>
          <p:cNvSpPr/>
          <p:nvPr userDrawn="1"/>
        </p:nvSpPr>
        <p:spPr>
          <a:xfrm>
            <a:off x="-4096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xmlns="" id="{024C835D-A893-4DD3-9E1F-F2284DD87A4A}"/>
              </a:ext>
            </a:extLst>
          </p:cNvPr>
          <p:cNvSpPr/>
          <p:nvPr userDrawn="1"/>
        </p:nvSpPr>
        <p:spPr>
          <a:xfrm rot="10800000">
            <a:off x="11679904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20A2629-52FA-43F9-B90A-2D39030428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xmlns="" id="{633E6AF1-AF6A-42B2-9F82-9E6D8D5D0F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8467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xmlns="" id="{4D03C528-694F-41FF-9C68-DA47DEA0D3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2504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532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1">
            <a:extLst>
              <a:ext uri="{FF2B5EF4-FFF2-40B4-BE49-F238E27FC236}">
                <a16:creationId xmlns:a16="http://schemas.microsoft.com/office/drawing/2014/main" xmlns="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xmlns="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6" name="Graphique 93">
            <a:extLst>
              <a:ext uri="{FF2B5EF4-FFF2-40B4-BE49-F238E27FC236}">
                <a16:creationId xmlns:a16="http://schemas.microsoft.com/office/drawing/2014/main" xmlns="" id="{0F01A3AB-6FC6-49B9-BCD7-3BC336B8155D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86A06ADB-C594-4FE1-BC23-DF52A24E8FEB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BEA670F9-E4D5-4693-91B7-B6CF33D3E2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16083BB3-FB83-43BE-8AC8-BD005790D82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D4A136AC-C047-43BF-B5FC-3CB606AD916E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E900C5B9-F2C6-4F8D-9172-914C40F5E7A3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FFCB372D-AFF8-4AAE-A5F7-32528733698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0DE7BE78-E43A-40E4-BCE3-61FC496C611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A78648AB-F1E8-4CC6-9949-CA8D167420C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CFCC10C3-5E86-441D-B74F-DD30C0D84F8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5043C43B-8051-46B4-9880-3D795BAB56D6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D9F05E47-748D-4E9C-B84E-E90DC7F2E54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E8552836-6882-481E-885E-0BBA99D34441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B37A3DF0-B799-46B4-8221-DE51CA9CF150}"/>
              </a:ext>
            </a:extLst>
          </p:cNvPr>
          <p:cNvSpPr/>
          <p:nvPr userDrawn="1"/>
        </p:nvSpPr>
        <p:spPr>
          <a:xfrm>
            <a:off x="-4096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xmlns="" id="{024C835D-A893-4DD3-9E1F-F2284DD87A4A}"/>
              </a:ext>
            </a:extLst>
          </p:cNvPr>
          <p:cNvSpPr/>
          <p:nvPr userDrawn="1"/>
        </p:nvSpPr>
        <p:spPr>
          <a:xfrm rot="10800000">
            <a:off x="11679904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20A2629-52FA-43F9-B90A-2D39030428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184154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xmlns="" id="{633E6AF1-AF6A-42B2-9F82-9E6D8D5D0F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202" y="3655432"/>
            <a:ext cx="4863865" cy="7553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xmlns="" id="{4D03C528-694F-41FF-9C68-DA47DEA0D3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0337" y="5126710"/>
            <a:ext cx="4867574" cy="755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fr-FR" sz="1800" dirty="0" smtClean="0"/>
            </a:lvl1pPr>
          </a:lstStyle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xmlns="" id="{8EC9AE77-C726-4230-A4DC-9891C4848E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6074" y="2184154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xmlns="" id="{F3ADB76D-245E-42FE-8D56-F01BD953CB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2941" y="3655432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xmlns="" id="{FE2B50B7-9B9C-4184-BC16-440EE08E97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6076" y="5126710"/>
            <a:ext cx="4867574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5336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xmlns="" id="{FF3D5C12-D871-433B-AF57-61EC02EA827A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21">
            <a:extLst>
              <a:ext uri="{FF2B5EF4-FFF2-40B4-BE49-F238E27FC236}">
                <a16:creationId xmlns:a16="http://schemas.microsoft.com/office/drawing/2014/main" xmlns="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xmlns="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xmlns="" id="{246362D6-DAB0-4E62-890C-22EDBE846E01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42E5CFD1-826A-42F9-AABE-8B37549BA7B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698C4A1B-53B8-447E-A559-7409C0A729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DA35A948-F22D-46F7-8D20-4380881D3076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DB27C3F5-55A1-4BB5-A746-099BE7FB612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DA1E2C1B-A7F7-4C1E-A70C-FA8F74D3EE7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EE9D8994-5CB8-42C5-A57D-43DC0DDEA25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9FD28351-57C5-4E84-B9C5-D8049580F75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E0A21EEA-7005-4EAE-844D-3477F61ECED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2C31F8A3-B30E-43A4-8A08-B9DB0D961A1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5B9A2801-634E-4CB1-8656-0DB70DFBB30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0B094F94-A00E-4CBA-8693-02AEFCF08E5F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4C90D389-B3C9-4705-A4C3-FB9D246471E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0947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xmlns="" id="{FF3D5C12-D871-433B-AF57-61EC02EA827A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21">
            <a:extLst>
              <a:ext uri="{FF2B5EF4-FFF2-40B4-BE49-F238E27FC236}">
                <a16:creationId xmlns:a16="http://schemas.microsoft.com/office/drawing/2014/main" xmlns="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xmlns="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xmlns="" id="{246362D6-DAB0-4E62-890C-22EDBE846E01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42E5CFD1-826A-42F9-AABE-8B37549BA7B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698C4A1B-53B8-447E-A559-7409C0A729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DA35A948-F22D-46F7-8D20-4380881D3076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DB27C3F5-55A1-4BB5-A746-099BE7FB612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DA1E2C1B-A7F7-4C1E-A70C-FA8F74D3EE7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EE9D8994-5CB8-42C5-A57D-43DC0DDEA25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9FD28351-57C5-4E84-B9C5-D8049580F75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E0A21EEA-7005-4EAE-844D-3477F61ECED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2C31F8A3-B30E-43A4-8A08-B9DB0D961A1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5B9A2801-634E-4CB1-8656-0DB70DFBB30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0B094F94-A00E-4CBA-8693-02AEFCF08E5F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4C90D389-B3C9-4705-A4C3-FB9D246471E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="" id="{6A8AF27F-6C5D-4AFC-977F-7C770FA993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xmlns="" id="{BA51E5C8-036C-45D6-AD5C-07B0A9A428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8467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xmlns="" id="{F409AEA1-AE8D-4476-9DE8-142B044FEC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2504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8993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xmlns="" id="{FF3D5C12-D871-433B-AF57-61EC02EA827A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21">
            <a:extLst>
              <a:ext uri="{FF2B5EF4-FFF2-40B4-BE49-F238E27FC236}">
                <a16:creationId xmlns:a16="http://schemas.microsoft.com/office/drawing/2014/main" xmlns="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xmlns="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xmlns="" id="{246362D6-DAB0-4E62-890C-22EDBE846E01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42E5CFD1-826A-42F9-AABE-8B37549BA7B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698C4A1B-53B8-447E-A559-7409C0A729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DA35A948-F22D-46F7-8D20-4380881D3076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DB27C3F5-55A1-4BB5-A746-099BE7FB612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DA1E2C1B-A7F7-4C1E-A70C-FA8F74D3EE7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EE9D8994-5CB8-42C5-A57D-43DC0DDEA25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9FD28351-57C5-4E84-B9C5-D8049580F75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E0A21EEA-7005-4EAE-844D-3477F61ECED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2C31F8A3-B30E-43A4-8A08-B9DB0D961A1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5B9A2801-634E-4CB1-8656-0DB70DFBB30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0B094F94-A00E-4CBA-8693-02AEFCF08E5F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4C90D389-B3C9-4705-A4C3-FB9D246471E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="" id="{920DD21D-2997-4C35-8BA0-BA6D162A24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184154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xmlns="" id="{D96B5F90-297C-49CF-BE69-D78A142096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202" y="3655432"/>
            <a:ext cx="4863865" cy="7553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xmlns="" id="{D1310F4F-8393-4789-8BAF-2E4A4A2482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0337" y="5126710"/>
            <a:ext cx="4867574" cy="755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xmlns="" id="{B450FAF9-58E0-46FE-8F78-07C38298C8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6074" y="2184154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xmlns="" id="{6315DF1D-E153-4A23-A196-E7B13273F3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2941" y="3655432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xmlns="" id="{E4B8B0FD-A20A-4C12-9BA8-CAB1B4BD6B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6076" y="5126710"/>
            <a:ext cx="4867574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2529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xmlns="" id="{FF3D5C12-D871-433B-AF57-61EC02EA827A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21">
            <a:extLst>
              <a:ext uri="{FF2B5EF4-FFF2-40B4-BE49-F238E27FC236}">
                <a16:creationId xmlns:a16="http://schemas.microsoft.com/office/drawing/2014/main" xmlns="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xmlns="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xmlns="" id="{246362D6-DAB0-4E62-890C-22EDBE846E01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42E5CFD1-826A-42F9-AABE-8B37549BA7B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698C4A1B-53B8-447E-A559-7409C0A729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DA35A948-F22D-46F7-8D20-4380881D3076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DB27C3F5-55A1-4BB5-A746-099BE7FB612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DA1E2C1B-A7F7-4C1E-A70C-FA8F74D3EE7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EE9D8994-5CB8-42C5-A57D-43DC0DDEA25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9FD28351-57C5-4E84-B9C5-D8049580F75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E0A21EEA-7005-4EAE-844D-3477F61ECED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2C31F8A3-B30E-43A4-8A08-B9DB0D961A1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5B9A2801-634E-4CB1-8656-0DB70DFBB30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0B094F94-A00E-4CBA-8693-02AEFCF08E5F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4C90D389-B3C9-4705-A4C3-FB9D246471E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202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élogramme 1">
            <a:extLst>
              <a:ext uri="{FF2B5EF4-FFF2-40B4-BE49-F238E27FC236}">
                <a16:creationId xmlns:a16="http://schemas.microsoft.com/office/drawing/2014/main" xmlns="" id="{F4C6C8D8-BD8E-4BAB-9233-9205D79F21AF}"/>
              </a:ext>
            </a:extLst>
          </p:cNvPr>
          <p:cNvSpPr/>
          <p:nvPr userDrawn="1"/>
        </p:nvSpPr>
        <p:spPr>
          <a:xfrm>
            <a:off x="-1719984" y="0"/>
            <a:ext cx="8986479" cy="6858000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xmlns="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xmlns="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xmlns="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xmlns="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xmlns="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xmlns="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Espace réservé du texte 30">
            <a:extLst>
              <a:ext uri="{FF2B5EF4-FFF2-40B4-BE49-F238E27FC236}">
                <a16:creationId xmlns:a16="http://schemas.microsoft.com/office/drawing/2014/main" xmlns="" id="{8CB5E482-66A2-4175-90FF-8F2DCA08EF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454753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35" name="Titre 21">
            <a:extLst>
              <a:ext uri="{FF2B5EF4-FFF2-40B4-BE49-F238E27FC236}">
                <a16:creationId xmlns:a16="http://schemas.microsoft.com/office/drawing/2014/main" xmlns="" id="{09AEF723-176A-4F05-AA9F-A7D1DAD046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xmlns="" id="{4A14E33D-C64B-42A3-908D-C4E77601BD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654" y="2056458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xmlns="" id="{B925D711-6283-4D38-923D-219299B9A6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1798979" y="2050693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xmlns="" id="{E8B96691-F7C1-4D2F-B8A4-D518DB6347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798979" y="2809703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49" name="Espace réservé du texte 30">
            <a:extLst>
              <a:ext uri="{FF2B5EF4-FFF2-40B4-BE49-F238E27FC236}">
                <a16:creationId xmlns:a16="http://schemas.microsoft.com/office/drawing/2014/main" xmlns="" id="{11D45CDE-9B3F-4047-9B49-65C629ED07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1798979" y="3568713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4" name="Espace réservé du texte 30">
            <a:extLst>
              <a:ext uri="{FF2B5EF4-FFF2-40B4-BE49-F238E27FC236}">
                <a16:creationId xmlns:a16="http://schemas.microsoft.com/office/drawing/2014/main" xmlns="" id="{76C78026-E990-4114-944E-2F890B443A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1798979" y="4327723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5" name="Espace réservé du texte 30">
            <a:extLst>
              <a:ext uri="{FF2B5EF4-FFF2-40B4-BE49-F238E27FC236}">
                <a16:creationId xmlns:a16="http://schemas.microsoft.com/office/drawing/2014/main" xmlns="" id="{4DADAD6F-0ED9-4F73-8EBE-DF27914334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-1798979" y="5086733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6" name="Espace réservé du texte 30">
            <a:extLst>
              <a:ext uri="{FF2B5EF4-FFF2-40B4-BE49-F238E27FC236}">
                <a16:creationId xmlns:a16="http://schemas.microsoft.com/office/drawing/2014/main" xmlns="" id="{8832673B-2A49-432F-BACB-83A565D7F9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798979" y="5847626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7" name="Espace réservé du texte 30">
            <a:extLst>
              <a:ext uri="{FF2B5EF4-FFF2-40B4-BE49-F238E27FC236}">
                <a16:creationId xmlns:a16="http://schemas.microsoft.com/office/drawing/2014/main" xmlns="" id="{C0C50262-EC03-46E8-8A59-C819DD6916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9654" y="2803938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8" name="Espace réservé du texte 30">
            <a:extLst>
              <a:ext uri="{FF2B5EF4-FFF2-40B4-BE49-F238E27FC236}">
                <a16:creationId xmlns:a16="http://schemas.microsoft.com/office/drawing/2014/main" xmlns="" id="{0B2154BF-1CC5-418F-AF02-D3907A65F7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9654" y="3576710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9" name="Espace réservé du texte 30">
            <a:extLst>
              <a:ext uri="{FF2B5EF4-FFF2-40B4-BE49-F238E27FC236}">
                <a16:creationId xmlns:a16="http://schemas.microsoft.com/office/drawing/2014/main" xmlns="" id="{25C123E6-0051-4537-B6C0-0A3B631201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9654" y="4325840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60" name="Espace réservé du texte 30">
            <a:extLst>
              <a:ext uri="{FF2B5EF4-FFF2-40B4-BE49-F238E27FC236}">
                <a16:creationId xmlns:a16="http://schemas.microsoft.com/office/drawing/2014/main" xmlns="" id="{21E6F8B5-35C6-4DBB-9D9D-A454C85437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9654" y="5086733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61" name="Espace réservé du texte 30">
            <a:extLst>
              <a:ext uri="{FF2B5EF4-FFF2-40B4-BE49-F238E27FC236}">
                <a16:creationId xmlns:a16="http://schemas.microsoft.com/office/drawing/2014/main" xmlns="" id="{56F68B2F-F063-4941-8B45-5A79E4DC89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9654" y="5852476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16606310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xmlns="" id="{F16BCF7F-DB6A-4A4A-AA55-82A10F3A71A1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xmlns="" id="{479FCB09-4F35-4E73-B982-1E11CABCC40F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xmlns="" id="{A0F92559-A351-4955-AAA6-E7E229303392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xmlns="" id="{0F1D00D8-E84B-4470-A686-FA16EE67A99D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E6DF307E-B811-4601-902E-0F68DB91FE2B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52233256-B452-4744-AE37-D56B775F9A62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036F82D2-900C-4932-AAD8-4CB8E937F648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EC6E2FB8-D7B8-41D1-8A2A-EBA8E7198BD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E0DC14C8-90FD-4578-AA92-EB08FDFFF3A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F1486BEC-FD06-4F09-AE80-B25A058BC7FA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4ABA854C-A0C9-415C-BA1D-C59E235B2266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F6A20DEA-9493-4E3D-8A06-4D57D8E789B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1E0D0550-4185-4B57-9B1D-8976BA302DFB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83026A0F-4CB8-4C46-829C-8F6C24A6BB1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Titre 21">
            <a:extLst>
              <a:ext uri="{FF2B5EF4-FFF2-40B4-BE49-F238E27FC236}">
                <a16:creationId xmlns:a16="http://schemas.microsoft.com/office/drawing/2014/main" xmlns="" id="{68012620-DC17-4B0E-8445-82D9F90E5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xmlns="" id="{290DA5E4-B892-4927-8F0A-F2266CC376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251030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élogramme 2">
            <a:extLst>
              <a:ext uri="{FF2B5EF4-FFF2-40B4-BE49-F238E27FC236}">
                <a16:creationId xmlns:a16="http://schemas.microsoft.com/office/drawing/2014/main" xmlns="" id="{92246193-7BD5-4DA4-A7DA-BF240AC9E2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xmlns="" id="{1FFF7144-E712-4353-9708-C9C83F3C4655}"/>
              </a:ext>
            </a:extLst>
          </p:cNvPr>
          <p:cNvSpPr/>
          <p:nvPr userDrawn="1"/>
        </p:nvSpPr>
        <p:spPr>
          <a:xfrm>
            <a:off x="6879288" y="-1"/>
            <a:ext cx="5312712" cy="6857999"/>
          </a:xfrm>
          <a:custGeom>
            <a:avLst/>
            <a:gdLst>
              <a:gd name="connsiteX0" fmla="*/ 4581966 w 5312712"/>
              <a:gd name="connsiteY0" fmla="*/ 0 h 6857999"/>
              <a:gd name="connsiteX1" fmla="*/ 5312712 w 5312712"/>
              <a:gd name="connsiteY1" fmla="*/ 0 h 6857999"/>
              <a:gd name="connsiteX2" fmla="*/ 5312712 w 5312712"/>
              <a:gd name="connsiteY2" fmla="*/ 3647593 h 6857999"/>
              <a:gd name="connsiteX3" fmla="*/ 3167776 w 5312712"/>
              <a:gd name="connsiteY3" fmla="*/ 6857999 h 6857999"/>
              <a:gd name="connsiteX4" fmla="*/ 0 w 5312712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2712" h="6857999">
                <a:moveTo>
                  <a:pt x="4581966" y="0"/>
                </a:moveTo>
                <a:lnTo>
                  <a:pt x="5312712" y="0"/>
                </a:lnTo>
                <a:lnTo>
                  <a:pt x="5312712" y="3647593"/>
                </a:lnTo>
                <a:lnTo>
                  <a:pt x="316777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xmlns="" id="{41F452E9-1A5E-473F-87D4-B0AF92265406}"/>
              </a:ext>
            </a:extLst>
          </p:cNvPr>
          <p:cNvSpPr/>
          <p:nvPr/>
        </p:nvSpPr>
        <p:spPr>
          <a:xfrm>
            <a:off x="9894102" y="3418649"/>
            <a:ext cx="2297898" cy="3439349"/>
          </a:xfrm>
          <a:custGeom>
            <a:avLst/>
            <a:gdLst>
              <a:gd name="connsiteX0" fmla="*/ 2297898 w 2297898"/>
              <a:gd name="connsiteY0" fmla="*/ 0 h 3439349"/>
              <a:gd name="connsiteX1" fmla="*/ 2297898 w 2297898"/>
              <a:gd name="connsiteY1" fmla="*/ 3439349 h 3439349"/>
              <a:gd name="connsiteX2" fmla="*/ 0 w 2297898"/>
              <a:gd name="connsiteY2" fmla="*/ 3439349 h 343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7898" h="3439349">
                <a:moveTo>
                  <a:pt x="2297898" y="0"/>
                </a:moveTo>
                <a:lnTo>
                  <a:pt x="2297898" y="3439349"/>
                </a:lnTo>
                <a:lnTo>
                  <a:pt x="0" y="34393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xmlns="" id="{D337B5B9-5134-4F27-BCBB-D628C3EBBBF6}"/>
              </a:ext>
            </a:extLst>
          </p:cNvPr>
          <p:cNvSpPr/>
          <p:nvPr/>
        </p:nvSpPr>
        <p:spPr>
          <a:xfrm>
            <a:off x="0" y="-1"/>
            <a:ext cx="7637862" cy="6857999"/>
          </a:xfrm>
          <a:custGeom>
            <a:avLst/>
            <a:gdLst>
              <a:gd name="connsiteX0" fmla="*/ 2246074 w 7637862"/>
              <a:gd name="connsiteY0" fmla="*/ 0 h 6857999"/>
              <a:gd name="connsiteX1" fmla="*/ 7637862 w 7637862"/>
              <a:gd name="connsiteY1" fmla="*/ 0 h 6857999"/>
              <a:gd name="connsiteX2" fmla="*/ 3055896 w 7637862"/>
              <a:gd name="connsiteY2" fmla="*/ 6857999 h 6857999"/>
              <a:gd name="connsiteX3" fmla="*/ 0 w 7637862"/>
              <a:gd name="connsiteY3" fmla="*/ 6857999 h 6857999"/>
              <a:gd name="connsiteX4" fmla="*/ 0 w 7637862"/>
              <a:gd name="connsiteY4" fmla="*/ 336178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7862" h="6857999">
                <a:moveTo>
                  <a:pt x="2246074" y="0"/>
                </a:moveTo>
                <a:lnTo>
                  <a:pt x="7637862" y="0"/>
                </a:lnTo>
                <a:lnTo>
                  <a:pt x="3055896" y="6857999"/>
                </a:lnTo>
                <a:lnTo>
                  <a:pt x="0" y="6857999"/>
                </a:lnTo>
                <a:lnTo>
                  <a:pt x="0" y="33617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xmlns="" id="{F8F39B04-D4D2-4003-9541-9D4390F9652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7AD95F5A-1DA6-4835-908D-872680600099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A709E06D-E1ED-4450-8118-138BACC8B5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1FAFF925-F8E6-47E4-9C5A-9F9DB1D8CCE8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58FEBC3C-DDB8-4E5B-8D50-7B2CDA062214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12B61D0C-221B-4E79-AC86-5F198942D1D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CCBB519F-CDCD-4D31-908D-8A7B012A0EF8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11B1AC99-7411-492E-B37E-53E1E5412C04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DBD0F780-73C7-4618-9DCD-213D2FB5C5E1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34701132-2FA9-4918-94CD-F89484B4DEFF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35561371-2095-483A-B59D-AB14C7264C29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EAEF416B-C85A-4F22-8DC0-C0E8516BC4D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6B3EABBD-C49E-487A-B256-D43677DA4B4B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Titre 21">
            <a:extLst>
              <a:ext uri="{FF2B5EF4-FFF2-40B4-BE49-F238E27FC236}">
                <a16:creationId xmlns:a16="http://schemas.microsoft.com/office/drawing/2014/main" xmlns="" id="{A72223F0-0519-4815-ABDE-5392EE2940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8636" y="731227"/>
            <a:ext cx="8676710" cy="5395546"/>
          </a:xfrm>
          <a:prstGeom prst="rect">
            <a:avLst/>
          </a:prstGeom>
        </p:spPr>
        <p:txBody>
          <a:bodyPr anchor="ctr"/>
          <a:lstStyle>
            <a:lvl1pPr marL="0" algn="l" defTabSz="914400" rtl="0" eaLnBrk="1" latinLnBrk="0" hangingPunct="1">
              <a:lnSpc>
                <a:spcPct val="130000"/>
              </a:lnSpc>
              <a:defRPr lang="en-US" sz="4000" kern="1200" dirty="0" smtClean="0">
                <a:solidFill>
                  <a:schemeClr val="bg1"/>
                </a:solidFill>
                <a:latin typeface="Muli" panose="00000500000000000000" pitchFamily="50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</a:lstStyle>
          <a:p>
            <a:r>
              <a:rPr lang="en-US" dirty="0"/>
              <a:t>Lorem ipsum dolor sit amet, consectetuer adipiscing elit. Maecenas porttitor congue massa.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lectus malesuada.</a:t>
            </a:r>
          </a:p>
        </p:txBody>
      </p:sp>
    </p:spTree>
    <p:extLst>
      <p:ext uri="{BB962C8B-B14F-4D97-AF65-F5344CB8AC3E}">
        <p14:creationId xmlns:p14="http://schemas.microsoft.com/office/powerpoint/2010/main" val="1424817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g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8C8B080-28B9-42CF-BF07-21EBB9775A7C}"/>
              </a:ext>
            </a:extLst>
          </p:cNvPr>
          <p:cNvSpPr/>
          <p:nvPr/>
        </p:nvSpPr>
        <p:spPr>
          <a:xfrm>
            <a:off x="0" y="5066973"/>
            <a:ext cx="12192000" cy="179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9B11BF21-D1DA-43E4-8C3A-682979FFB7B8}"/>
              </a:ext>
            </a:extLst>
          </p:cNvPr>
          <p:cNvGrpSpPr/>
          <p:nvPr/>
        </p:nvGrpSpPr>
        <p:grpSpPr>
          <a:xfrm>
            <a:off x="2073056" y="2286696"/>
            <a:ext cx="474980" cy="596966"/>
            <a:chOff x="4798218" y="7145968"/>
            <a:chExt cx="174308" cy="219075"/>
          </a:xfrm>
          <a:solidFill>
            <a:schemeClr val="accent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xmlns="" id="{203F4E12-AF0B-49EB-8382-47C497BE78C9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xmlns="" id="{DD9B94DD-5591-4FB5-A448-83DA072890C2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60D96F98-06A9-4F5E-9BF6-90CB093ED641}"/>
              </a:ext>
            </a:extLst>
          </p:cNvPr>
          <p:cNvGrpSpPr/>
          <p:nvPr/>
        </p:nvGrpSpPr>
        <p:grpSpPr>
          <a:xfrm>
            <a:off x="4210186" y="2217916"/>
            <a:ext cx="425662" cy="734528"/>
            <a:chOff x="5294471" y="7105963"/>
            <a:chExt cx="156210" cy="269558"/>
          </a:xfrm>
          <a:solidFill>
            <a:schemeClr val="accent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94790C2B-A4FC-4269-9076-296B8B7FD138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0D1B35C6-5EFB-456B-B18F-CBCA4E54335A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805E6FA0-22AC-4F3B-A0B0-8394836970C0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C17AA85D-734B-4072-8BE5-8FA656DB452B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185AF59D-24B0-4718-8143-96FD093DC508}"/>
              </a:ext>
            </a:extLst>
          </p:cNvPr>
          <p:cNvGrpSpPr/>
          <p:nvPr/>
        </p:nvGrpSpPr>
        <p:grpSpPr>
          <a:xfrm>
            <a:off x="6328833" y="2242572"/>
            <a:ext cx="599560" cy="685214"/>
            <a:chOff x="5841206" y="7110726"/>
            <a:chExt cx="220027" cy="251460"/>
          </a:xfrm>
          <a:solidFill>
            <a:schemeClr val="accent1"/>
          </a:solidFill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7E1B7053-60BA-494E-992D-ABBDEC0C210F}"/>
                </a:ext>
              </a:extLst>
            </p:cNvPr>
            <p:cNvSpPr/>
            <p:nvPr/>
          </p:nvSpPr>
          <p:spPr>
            <a:xfrm>
              <a:off x="5841206" y="719073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9C0783CA-36B9-4DEE-B58D-3E184F363FE3}"/>
                </a:ext>
              </a:extLst>
            </p:cNvPr>
            <p:cNvSpPr/>
            <p:nvPr/>
          </p:nvSpPr>
          <p:spPr>
            <a:xfrm>
              <a:off x="5918358" y="7110726"/>
              <a:ext cx="142875" cy="76200"/>
            </a:xfrm>
            <a:custGeom>
              <a:avLst/>
              <a:gdLst>
                <a:gd name="connsiteX0" fmla="*/ 36671 w 142875"/>
                <a:gd name="connsiteY0" fmla="*/ 7144 h 76200"/>
                <a:gd name="connsiteX1" fmla="*/ 7144 w 142875"/>
                <a:gd name="connsiteY1" fmla="*/ 70009 h 76200"/>
                <a:gd name="connsiteX2" fmla="*/ 110014 w 142875"/>
                <a:gd name="connsiteY2" fmla="*/ 70009 h 76200"/>
                <a:gd name="connsiteX3" fmla="*/ 141446 w 1428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76200">
                  <a:moveTo>
                    <a:pt x="36671" y="7144"/>
                  </a:moveTo>
                  <a:lnTo>
                    <a:pt x="7144" y="70009"/>
                  </a:lnTo>
                  <a:lnTo>
                    <a:pt x="110014" y="70009"/>
                  </a:lnTo>
                  <a:lnTo>
                    <a:pt x="14144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69EDF615-57FA-478A-82E6-E6A84865A7A7}"/>
              </a:ext>
            </a:extLst>
          </p:cNvPr>
          <p:cNvGrpSpPr/>
          <p:nvPr/>
        </p:nvGrpSpPr>
        <p:grpSpPr>
          <a:xfrm>
            <a:off x="3074930" y="2215320"/>
            <a:ext cx="617730" cy="739720"/>
            <a:chOff x="5015388" y="7100248"/>
            <a:chExt cx="226695" cy="271463"/>
          </a:xfrm>
          <a:solidFill>
            <a:schemeClr val="accent1"/>
          </a:solidFill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567F1006-FD52-4540-B9EC-8C829D7CD5B7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01AD9F7E-2D77-4B92-9AA5-4FDBD54D1B60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A818CA10-50FA-4CF7-9386-BB99D1F6F243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4695A5D1-7119-4EE2-B759-06ADD4466500}"/>
              </a:ext>
            </a:extLst>
          </p:cNvPr>
          <p:cNvGrpSpPr/>
          <p:nvPr/>
        </p:nvGrpSpPr>
        <p:grpSpPr>
          <a:xfrm>
            <a:off x="7452617" y="2235264"/>
            <a:ext cx="479088" cy="699830"/>
            <a:chOff x="6052105" y="7119649"/>
            <a:chExt cx="175816" cy="256824"/>
          </a:xfrm>
          <a:solidFill>
            <a:schemeClr val="accent1"/>
          </a:solidFill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A8BA666D-70BD-4EF6-88B7-52F65804EB5E}"/>
                </a:ext>
              </a:extLst>
            </p:cNvPr>
            <p:cNvSpPr/>
            <p:nvPr/>
          </p:nvSpPr>
          <p:spPr>
            <a:xfrm>
              <a:off x="6113621" y="7205023"/>
              <a:ext cx="114300" cy="171450"/>
            </a:xfrm>
            <a:custGeom>
              <a:avLst/>
              <a:gdLst>
                <a:gd name="connsiteX0" fmla="*/ 78581 w 114300"/>
                <a:gd name="connsiteY0" fmla="*/ 7144 h 171450"/>
                <a:gd name="connsiteX1" fmla="*/ 107156 w 114300"/>
                <a:gd name="connsiteY1" fmla="*/ 83344 h 171450"/>
                <a:gd name="connsiteX2" fmla="*/ 7144 w 114300"/>
                <a:gd name="connsiteY2" fmla="*/ 1643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7144"/>
                  </a:moveTo>
                  <a:cubicBezTo>
                    <a:pt x="98584" y="26194"/>
                    <a:pt x="110014" y="53816"/>
                    <a:pt x="107156" y="83344"/>
                  </a:cubicBezTo>
                  <a:cubicBezTo>
                    <a:pt x="102394" y="132874"/>
                    <a:pt x="57626" y="170021"/>
                    <a:pt x="7144" y="164306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A1836196-77BB-4F30-92E9-AB5C890CCCE7}"/>
                </a:ext>
              </a:extLst>
            </p:cNvPr>
            <p:cNvSpPr/>
            <p:nvPr/>
          </p:nvSpPr>
          <p:spPr>
            <a:xfrm>
              <a:off x="6052105" y="7119649"/>
              <a:ext cx="161925" cy="247650"/>
            </a:xfrm>
            <a:custGeom>
              <a:avLst/>
              <a:gdLst>
                <a:gd name="connsiteX0" fmla="*/ 159147 w 161925"/>
                <a:gd name="connsiteY0" fmla="*/ 7745 h 247650"/>
                <a:gd name="connsiteX1" fmla="*/ 43895 w 161925"/>
                <a:gd name="connsiteY1" fmla="*/ 50608 h 247650"/>
                <a:gd name="connsiteX2" fmla="*/ 50562 w 161925"/>
                <a:gd name="connsiteY2" fmla="*/ 24491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9147" y="7745"/>
                  </a:moveTo>
                  <a:cubicBezTo>
                    <a:pt x="118190" y="3935"/>
                    <a:pt x="75327" y="18223"/>
                    <a:pt x="43895" y="50608"/>
                  </a:cubicBezTo>
                  <a:cubicBezTo>
                    <a:pt x="-7540" y="105853"/>
                    <a:pt x="-4683" y="193483"/>
                    <a:pt x="50562" y="24491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76AE5AA2-DA09-4F5A-9C26-F06FF5C43780}"/>
              </a:ext>
            </a:extLst>
          </p:cNvPr>
          <p:cNvGrpSpPr/>
          <p:nvPr/>
        </p:nvGrpSpPr>
        <p:grpSpPr>
          <a:xfrm flipH="1">
            <a:off x="10743802" y="2239185"/>
            <a:ext cx="476492" cy="691988"/>
            <a:chOff x="6686470" y="7116812"/>
            <a:chExt cx="174863" cy="253946"/>
          </a:xfrm>
          <a:solidFill>
            <a:schemeClr val="accent1"/>
          </a:solidFill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xmlns="" id="{4EC5521A-7FBC-4590-B82F-62A37A9CCD1D}"/>
                </a:ext>
              </a:extLst>
            </p:cNvPr>
            <p:cNvSpPr/>
            <p:nvPr/>
          </p:nvSpPr>
          <p:spPr>
            <a:xfrm>
              <a:off x="6747033" y="7116812"/>
              <a:ext cx="114300" cy="171450"/>
            </a:xfrm>
            <a:custGeom>
              <a:avLst/>
              <a:gdLst>
                <a:gd name="connsiteX0" fmla="*/ 78581 w 114300"/>
                <a:gd name="connsiteY0" fmla="*/ 164887 h 171450"/>
                <a:gd name="connsiteX1" fmla="*/ 107156 w 114300"/>
                <a:gd name="connsiteY1" fmla="*/ 88687 h 171450"/>
                <a:gd name="connsiteX2" fmla="*/ 7144 w 114300"/>
                <a:gd name="connsiteY2" fmla="*/ 7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164887"/>
                  </a:moveTo>
                  <a:cubicBezTo>
                    <a:pt x="98584" y="145837"/>
                    <a:pt x="110014" y="118215"/>
                    <a:pt x="107156" y="88687"/>
                  </a:cubicBezTo>
                  <a:cubicBezTo>
                    <a:pt x="102394" y="39157"/>
                    <a:pt x="57626" y="2010"/>
                    <a:pt x="7144" y="7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43BB6011-2113-4BC9-A6CE-6C51E653503D}"/>
                </a:ext>
              </a:extLst>
            </p:cNvPr>
            <p:cNvSpPr/>
            <p:nvPr/>
          </p:nvSpPr>
          <p:spPr>
            <a:xfrm>
              <a:off x="6686470" y="7123108"/>
              <a:ext cx="161925" cy="247650"/>
            </a:xfrm>
            <a:custGeom>
              <a:avLst/>
              <a:gdLst>
                <a:gd name="connsiteX0" fmla="*/ 158195 w 161925"/>
                <a:gd name="connsiteY0" fmla="*/ 244316 h 247650"/>
                <a:gd name="connsiteX1" fmla="*/ 43895 w 161925"/>
                <a:gd name="connsiteY1" fmla="*/ 201454 h 247650"/>
                <a:gd name="connsiteX2" fmla="*/ 50562 w 161925"/>
                <a:gd name="connsiteY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8195" y="244316"/>
                  </a:moveTo>
                  <a:cubicBezTo>
                    <a:pt x="117237" y="248126"/>
                    <a:pt x="74375" y="233839"/>
                    <a:pt x="43895" y="201454"/>
                  </a:cubicBezTo>
                  <a:cubicBezTo>
                    <a:pt x="-7540" y="146209"/>
                    <a:pt x="-4683" y="58579"/>
                    <a:pt x="50562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9ED53D94-06A9-4F65-8139-39FBCBD74EB9}"/>
              </a:ext>
            </a:extLst>
          </p:cNvPr>
          <p:cNvGrpSpPr/>
          <p:nvPr/>
        </p:nvGrpSpPr>
        <p:grpSpPr>
          <a:xfrm>
            <a:off x="8456915" y="2325630"/>
            <a:ext cx="604752" cy="519100"/>
            <a:chOff x="6237446" y="7169781"/>
            <a:chExt cx="221932" cy="190500"/>
          </a:xfrm>
          <a:solidFill>
            <a:schemeClr val="accent1"/>
          </a:solidFill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6000C634-B315-4C42-9811-722F0EAC8F66}"/>
                </a:ext>
              </a:extLst>
            </p:cNvPr>
            <p:cNvSpPr/>
            <p:nvPr/>
          </p:nvSpPr>
          <p:spPr>
            <a:xfrm>
              <a:off x="6287928" y="7169781"/>
              <a:ext cx="171450" cy="190500"/>
            </a:xfrm>
            <a:custGeom>
              <a:avLst/>
              <a:gdLst>
                <a:gd name="connsiteX0" fmla="*/ 85249 w 171450"/>
                <a:gd name="connsiteY0" fmla="*/ 7144 h 190500"/>
                <a:gd name="connsiteX1" fmla="*/ 7144 w 171450"/>
                <a:gd name="connsiteY1" fmla="*/ 188119 h 190500"/>
                <a:gd name="connsiteX2" fmla="*/ 85249 w 171450"/>
                <a:gd name="connsiteY2" fmla="*/ 188119 h 190500"/>
                <a:gd name="connsiteX3" fmla="*/ 165259 w 1714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0">
                  <a:moveTo>
                    <a:pt x="85249" y="7144"/>
                  </a:moveTo>
                  <a:lnTo>
                    <a:pt x="7144" y="188119"/>
                  </a:lnTo>
                  <a:lnTo>
                    <a:pt x="85249" y="188119"/>
                  </a:lnTo>
                  <a:lnTo>
                    <a:pt x="16525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4D8AE307-E113-4C4E-90B0-A51D046F2EA8}"/>
                </a:ext>
              </a:extLst>
            </p:cNvPr>
            <p:cNvSpPr/>
            <p:nvPr/>
          </p:nvSpPr>
          <p:spPr>
            <a:xfrm>
              <a:off x="6237446" y="7169781"/>
              <a:ext cx="114300" cy="66675"/>
            </a:xfrm>
            <a:custGeom>
              <a:avLst/>
              <a:gdLst>
                <a:gd name="connsiteX0" fmla="*/ 86201 w 114300"/>
                <a:gd name="connsiteY0" fmla="*/ 69056 h 66675"/>
                <a:gd name="connsiteX1" fmla="*/ 113824 w 114300"/>
                <a:gd name="connsiteY1" fmla="*/ 7144 h 66675"/>
                <a:gd name="connsiteX2" fmla="*/ 33814 w 114300"/>
                <a:gd name="connsiteY2" fmla="*/ 7144 h 66675"/>
                <a:gd name="connsiteX3" fmla="*/ 7144 w 114300"/>
                <a:gd name="connsiteY3" fmla="*/ 6905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66675">
                  <a:moveTo>
                    <a:pt x="86201" y="69056"/>
                  </a:moveTo>
                  <a:lnTo>
                    <a:pt x="113824" y="7144"/>
                  </a:lnTo>
                  <a:lnTo>
                    <a:pt x="33814" y="7144"/>
                  </a:lnTo>
                  <a:lnTo>
                    <a:pt x="7144" y="69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2910738F-0583-48BB-B7E5-4F62733CCD6F}"/>
              </a:ext>
            </a:extLst>
          </p:cNvPr>
          <p:cNvGrpSpPr/>
          <p:nvPr/>
        </p:nvGrpSpPr>
        <p:grpSpPr>
          <a:xfrm>
            <a:off x="9611244" y="2158217"/>
            <a:ext cx="607350" cy="853924"/>
            <a:chOff x="7167086" y="7052623"/>
            <a:chExt cx="222885" cy="313373"/>
          </a:xfrm>
          <a:solidFill>
            <a:schemeClr val="accent1"/>
          </a:solidFill>
        </p:grpSpPr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BC17BEE2-002B-4F19-9D93-D7FC88017955}"/>
                </a:ext>
              </a:extLst>
            </p:cNvPr>
            <p:cNvSpPr/>
            <p:nvPr/>
          </p:nvSpPr>
          <p:spPr>
            <a:xfrm>
              <a:off x="7285196" y="7165971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103346 w 104775"/>
                <a:gd name="connsiteY1" fmla="*/ 103346 h 200025"/>
                <a:gd name="connsiteX2" fmla="*/ 7144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cubicBezTo>
                    <a:pt x="60484" y="7144"/>
                    <a:pt x="103346" y="50006"/>
                    <a:pt x="103346" y="103346"/>
                  </a:cubicBezTo>
                  <a:cubicBezTo>
                    <a:pt x="103346" y="156686"/>
                    <a:pt x="60484" y="199549"/>
                    <a:pt x="7144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CC36DCD1-4EFC-4EA5-84EE-00864AF36B82}"/>
                </a:ext>
              </a:extLst>
            </p:cNvPr>
            <p:cNvSpPr/>
            <p:nvPr/>
          </p:nvSpPr>
          <p:spPr>
            <a:xfrm>
              <a:off x="7282338" y="7052623"/>
              <a:ext cx="57150" cy="104775"/>
            </a:xfrm>
            <a:custGeom>
              <a:avLst/>
              <a:gdLst>
                <a:gd name="connsiteX0" fmla="*/ 7144 w 57150"/>
                <a:gd name="connsiteY0" fmla="*/ 7144 h 104775"/>
                <a:gd name="connsiteX1" fmla="*/ 53816 w 57150"/>
                <a:gd name="connsiteY1" fmla="*/ 53816 h 104775"/>
                <a:gd name="connsiteX2" fmla="*/ 7144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7144" y="7144"/>
                  </a:moveTo>
                  <a:cubicBezTo>
                    <a:pt x="32861" y="7144"/>
                    <a:pt x="53816" y="28099"/>
                    <a:pt x="53816" y="53816"/>
                  </a:cubicBezTo>
                  <a:cubicBezTo>
                    <a:pt x="53816" y="79534"/>
                    <a:pt x="32861" y="100489"/>
                    <a:pt x="7144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78A45D7E-488A-40AF-BAFF-5CE63B5A073B}"/>
                </a:ext>
              </a:extLst>
            </p:cNvPr>
            <p:cNvSpPr/>
            <p:nvPr/>
          </p:nvSpPr>
          <p:spPr>
            <a:xfrm>
              <a:off x="7167086" y="7165971"/>
              <a:ext cx="104775" cy="200025"/>
            </a:xfrm>
            <a:custGeom>
              <a:avLst/>
              <a:gdLst>
                <a:gd name="connsiteX0" fmla="*/ 103346 w 104775"/>
                <a:gd name="connsiteY0" fmla="*/ 7144 h 200025"/>
                <a:gd name="connsiteX1" fmla="*/ 7144 w 104775"/>
                <a:gd name="connsiteY1" fmla="*/ 103346 h 200025"/>
                <a:gd name="connsiteX2" fmla="*/ 103346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103346" y="7144"/>
                  </a:moveTo>
                  <a:cubicBezTo>
                    <a:pt x="50006" y="7144"/>
                    <a:pt x="7144" y="50006"/>
                    <a:pt x="7144" y="103346"/>
                  </a:cubicBezTo>
                  <a:cubicBezTo>
                    <a:pt x="7144" y="156686"/>
                    <a:pt x="50006" y="199549"/>
                    <a:pt x="103346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6607D1AD-E139-46CE-BCCB-7AD10A3EA9BE}"/>
                </a:ext>
              </a:extLst>
            </p:cNvPr>
            <p:cNvSpPr/>
            <p:nvPr/>
          </p:nvSpPr>
          <p:spPr>
            <a:xfrm>
              <a:off x="7218521" y="7052623"/>
              <a:ext cx="57150" cy="104775"/>
            </a:xfrm>
            <a:custGeom>
              <a:avLst/>
              <a:gdLst>
                <a:gd name="connsiteX0" fmla="*/ 53816 w 57150"/>
                <a:gd name="connsiteY0" fmla="*/ 7144 h 104775"/>
                <a:gd name="connsiteX1" fmla="*/ 7144 w 57150"/>
                <a:gd name="connsiteY1" fmla="*/ 53816 h 104775"/>
                <a:gd name="connsiteX2" fmla="*/ 53816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53816" y="7144"/>
                  </a:moveTo>
                  <a:cubicBezTo>
                    <a:pt x="28099" y="7144"/>
                    <a:pt x="7144" y="28099"/>
                    <a:pt x="7144" y="53816"/>
                  </a:cubicBezTo>
                  <a:cubicBezTo>
                    <a:pt x="7144" y="79534"/>
                    <a:pt x="28099" y="100489"/>
                    <a:pt x="53816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F73196D2-E821-4D6C-A6BD-03963D5FC3C0}"/>
              </a:ext>
            </a:extLst>
          </p:cNvPr>
          <p:cNvGrpSpPr/>
          <p:nvPr/>
        </p:nvGrpSpPr>
        <p:grpSpPr>
          <a:xfrm>
            <a:off x="948169" y="2282295"/>
            <a:ext cx="601144" cy="605768"/>
            <a:chOff x="6906473" y="7154541"/>
            <a:chExt cx="220608" cy="222305"/>
          </a:xfrm>
          <a:solidFill>
            <a:schemeClr val="accent1"/>
          </a:solidFill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3106D43A-2B71-4132-95A4-919DCDF03942}"/>
                </a:ext>
              </a:extLst>
            </p:cNvPr>
            <p:cNvSpPr/>
            <p:nvPr/>
          </p:nvSpPr>
          <p:spPr>
            <a:xfrm>
              <a:off x="7012781" y="7154541"/>
              <a:ext cx="114300" cy="200025"/>
            </a:xfrm>
            <a:custGeom>
              <a:avLst/>
              <a:gdLst>
                <a:gd name="connsiteX0" fmla="*/ 26194 w 114300"/>
                <a:gd name="connsiteY0" fmla="*/ 7144 h 200025"/>
                <a:gd name="connsiteX1" fmla="*/ 110966 w 114300"/>
                <a:gd name="connsiteY1" fmla="*/ 110966 h 200025"/>
                <a:gd name="connsiteX2" fmla="*/ 7144 w 114300"/>
                <a:gd name="connsiteY2" fmla="*/ 19573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26194" y="7144"/>
                  </a:moveTo>
                  <a:cubicBezTo>
                    <a:pt x="78581" y="12859"/>
                    <a:pt x="115729" y="59531"/>
                    <a:pt x="110966" y="110966"/>
                  </a:cubicBezTo>
                  <a:cubicBezTo>
                    <a:pt x="105251" y="163354"/>
                    <a:pt x="58579" y="200501"/>
                    <a:pt x="7144" y="1957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FC18378B-005A-4847-B58A-E78609D82E2A}"/>
                </a:ext>
              </a:extLst>
            </p:cNvPr>
            <p:cNvSpPr/>
            <p:nvPr/>
          </p:nvSpPr>
          <p:spPr>
            <a:xfrm>
              <a:off x="6906473" y="7176821"/>
              <a:ext cx="114300" cy="200025"/>
            </a:xfrm>
            <a:custGeom>
              <a:avLst/>
              <a:gdLst>
                <a:gd name="connsiteX0" fmla="*/ 112499 w 114300"/>
                <a:gd name="connsiteY0" fmla="*/ 7724 h 200025"/>
                <a:gd name="connsiteX1" fmla="*/ 7724 w 114300"/>
                <a:gd name="connsiteY1" fmla="*/ 91544 h 200025"/>
                <a:gd name="connsiteX2" fmla="*/ 91544 w 114300"/>
                <a:gd name="connsiteY2" fmla="*/ 19631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112499" y="7724"/>
                  </a:moveTo>
                  <a:cubicBezTo>
                    <a:pt x="60111" y="2009"/>
                    <a:pt x="13439" y="39156"/>
                    <a:pt x="7724" y="91544"/>
                  </a:cubicBezTo>
                  <a:cubicBezTo>
                    <a:pt x="2009" y="143931"/>
                    <a:pt x="39156" y="190604"/>
                    <a:pt x="91544" y="1963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6" name="Graphique 100">
            <a:extLst>
              <a:ext uri="{FF2B5EF4-FFF2-40B4-BE49-F238E27FC236}">
                <a16:creationId xmlns:a16="http://schemas.microsoft.com/office/drawing/2014/main" xmlns="" id="{25183B28-A952-4C73-97C2-4E396784AFA6}"/>
              </a:ext>
            </a:extLst>
          </p:cNvPr>
          <p:cNvGrpSpPr/>
          <p:nvPr/>
        </p:nvGrpSpPr>
        <p:grpSpPr>
          <a:xfrm>
            <a:off x="5154361" y="2299675"/>
            <a:ext cx="622920" cy="571010"/>
            <a:chOff x="5036010" y="2881236"/>
            <a:chExt cx="859622" cy="787987"/>
          </a:xfrm>
          <a:solidFill>
            <a:schemeClr val="accent1"/>
          </a:solidFill>
        </p:grpSpPr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E43E9422-8D0D-4BC5-9AC9-2E55BA503F45}"/>
                </a:ext>
              </a:extLst>
            </p:cNvPr>
            <p:cNvSpPr/>
            <p:nvPr/>
          </p:nvSpPr>
          <p:spPr>
            <a:xfrm>
              <a:off x="4935273" y="2780499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E5D4EA19-01CA-4BCA-A42A-1E6A5F5CF5D8}"/>
                </a:ext>
              </a:extLst>
            </p:cNvPr>
            <p:cNvSpPr/>
            <p:nvPr/>
          </p:nvSpPr>
          <p:spPr>
            <a:xfrm>
              <a:off x="5246886" y="2780499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C4A58228-F572-4A30-B32B-C6D59BE15D2D}"/>
                </a:ext>
              </a:extLst>
            </p:cNvPr>
            <p:cNvSpPr/>
            <p:nvPr/>
          </p:nvSpPr>
          <p:spPr>
            <a:xfrm>
              <a:off x="5551335" y="3153002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xmlns="" id="{F8196040-092F-4A80-9486-8EE327CEADA7}"/>
              </a:ext>
            </a:extLst>
          </p:cNvPr>
          <p:cNvGrpSpPr/>
          <p:nvPr/>
        </p:nvGrpSpPr>
        <p:grpSpPr>
          <a:xfrm>
            <a:off x="2073056" y="599054"/>
            <a:ext cx="474980" cy="596966"/>
            <a:chOff x="4798218" y="7145968"/>
            <a:chExt cx="174308" cy="219075"/>
          </a:xfrm>
        </p:grpSpPr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xmlns="" id="{B7709A59-0EFC-4746-95F2-05860F6EB4B6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solidFill>
              <a:srgbClr val="00A9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xmlns="" id="{3B865F74-CA98-44D5-8484-F46DA83A7AD8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xmlns="" id="{356FD848-853C-41EA-A944-36C451B9DC40}"/>
              </a:ext>
            </a:extLst>
          </p:cNvPr>
          <p:cNvGrpSpPr/>
          <p:nvPr/>
        </p:nvGrpSpPr>
        <p:grpSpPr>
          <a:xfrm>
            <a:off x="4210186" y="530274"/>
            <a:ext cx="425662" cy="734528"/>
            <a:chOff x="5294471" y="7105963"/>
            <a:chExt cx="156210" cy="269558"/>
          </a:xfrm>
        </p:grpSpPr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xmlns="" id="{FD3D2877-58C6-4999-97CA-E05AA22F93A3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xmlns="" id="{F1C0F183-3E15-4E5F-A9CC-69D0DA7B80AE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xmlns="" id="{E42E2166-126F-4FE5-A570-8C92E487A6CE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xmlns="" id="{09DC6295-DC1E-42B7-B2F0-BC51D5606716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xmlns="" id="{24418D43-D3DF-4832-8CCC-3A2A6DEB069E}"/>
              </a:ext>
            </a:extLst>
          </p:cNvPr>
          <p:cNvGrpSpPr/>
          <p:nvPr/>
        </p:nvGrpSpPr>
        <p:grpSpPr>
          <a:xfrm>
            <a:off x="6328833" y="554930"/>
            <a:ext cx="599560" cy="685214"/>
            <a:chOff x="5841206" y="7110726"/>
            <a:chExt cx="220027" cy="251460"/>
          </a:xfrm>
        </p:grpSpPr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xmlns="" id="{28E0BE83-D8EB-4058-A43A-9030013A5E76}"/>
                </a:ext>
              </a:extLst>
            </p:cNvPr>
            <p:cNvSpPr/>
            <p:nvPr/>
          </p:nvSpPr>
          <p:spPr>
            <a:xfrm>
              <a:off x="5841206" y="719073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xmlns="" id="{734FAE93-CBF9-4A0D-8FCA-47DDF35C96D9}"/>
                </a:ext>
              </a:extLst>
            </p:cNvPr>
            <p:cNvSpPr/>
            <p:nvPr/>
          </p:nvSpPr>
          <p:spPr>
            <a:xfrm>
              <a:off x="5918358" y="7110726"/>
              <a:ext cx="142875" cy="76200"/>
            </a:xfrm>
            <a:custGeom>
              <a:avLst/>
              <a:gdLst>
                <a:gd name="connsiteX0" fmla="*/ 36671 w 142875"/>
                <a:gd name="connsiteY0" fmla="*/ 7144 h 76200"/>
                <a:gd name="connsiteX1" fmla="*/ 7144 w 142875"/>
                <a:gd name="connsiteY1" fmla="*/ 70009 h 76200"/>
                <a:gd name="connsiteX2" fmla="*/ 110014 w 142875"/>
                <a:gd name="connsiteY2" fmla="*/ 70009 h 76200"/>
                <a:gd name="connsiteX3" fmla="*/ 141446 w 1428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76200">
                  <a:moveTo>
                    <a:pt x="36671" y="7144"/>
                  </a:moveTo>
                  <a:lnTo>
                    <a:pt x="7144" y="70009"/>
                  </a:lnTo>
                  <a:lnTo>
                    <a:pt x="110014" y="70009"/>
                  </a:lnTo>
                  <a:lnTo>
                    <a:pt x="141446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809A1CBB-C15A-40BE-A92D-2B2C7355A33F}"/>
              </a:ext>
            </a:extLst>
          </p:cNvPr>
          <p:cNvGrpSpPr/>
          <p:nvPr/>
        </p:nvGrpSpPr>
        <p:grpSpPr>
          <a:xfrm>
            <a:off x="3074930" y="527678"/>
            <a:ext cx="617730" cy="739720"/>
            <a:chOff x="5015388" y="7100248"/>
            <a:chExt cx="226695" cy="271463"/>
          </a:xfrm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xmlns="" id="{B23E3655-D726-4C6D-BFEB-43B56CAA683C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xmlns="" id="{2C872E6D-5A8D-4642-AB03-FE6099FFAF7C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xmlns="" id="{937E56FA-7DF5-4D33-A8F8-870D49698754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xmlns="" id="{66530AF4-0B71-484A-B850-A63D04496FDF}"/>
              </a:ext>
            </a:extLst>
          </p:cNvPr>
          <p:cNvGrpSpPr/>
          <p:nvPr/>
        </p:nvGrpSpPr>
        <p:grpSpPr>
          <a:xfrm>
            <a:off x="7452617" y="547622"/>
            <a:ext cx="479088" cy="699830"/>
            <a:chOff x="6052105" y="7119649"/>
            <a:chExt cx="175816" cy="256824"/>
          </a:xfrm>
        </p:grpSpPr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xmlns="" id="{BD6C0076-05FF-4276-95E8-C5146BF8789F}"/>
                </a:ext>
              </a:extLst>
            </p:cNvPr>
            <p:cNvSpPr/>
            <p:nvPr/>
          </p:nvSpPr>
          <p:spPr>
            <a:xfrm>
              <a:off x="6113621" y="7205023"/>
              <a:ext cx="114300" cy="171450"/>
            </a:xfrm>
            <a:custGeom>
              <a:avLst/>
              <a:gdLst>
                <a:gd name="connsiteX0" fmla="*/ 78581 w 114300"/>
                <a:gd name="connsiteY0" fmla="*/ 7144 h 171450"/>
                <a:gd name="connsiteX1" fmla="*/ 107156 w 114300"/>
                <a:gd name="connsiteY1" fmla="*/ 83344 h 171450"/>
                <a:gd name="connsiteX2" fmla="*/ 7144 w 114300"/>
                <a:gd name="connsiteY2" fmla="*/ 1643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7144"/>
                  </a:moveTo>
                  <a:cubicBezTo>
                    <a:pt x="98584" y="26194"/>
                    <a:pt x="110014" y="53816"/>
                    <a:pt x="107156" y="83344"/>
                  </a:cubicBezTo>
                  <a:cubicBezTo>
                    <a:pt x="102394" y="132874"/>
                    <a:pt x="57626" y="170021"/>
                    <a:pt x="7144" y="164306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xmlns="" id="{5558F3C2-01CA-4B9F-B229-E05DEAAA21C3}"/>
                </a:ext>
              </a:extLst>
            </p:cNvPr>
            <p:cNvSpPr/>
            <p:nvPr/>
          </p:nvSpPr>
          <p:spPr>
            <a:xfrm>
              <a:off x="6052105" y="7119649"/>
              <a:ext cx="161925" cy="247650"/>
            </a:xfrm>
            <a:custGeom>
              <a:avLst/>
              <a:gdLst>
                <a:gd name="connsiteX0" fmla="*/ 159147 w 161925"/>
                <a:gd name="connsiteY0" fmla="*/ 7745 h 247650"/>
                <a:gd name="connsiteX1" fmla="*/ 43895 w 161925"/>
                <a:gd name="connsiteY1" fmla="*/ 50608 h 247650"/>
                <a:gd name="connsiteX2" fmla="*/ 50562 w 161925"/>
                <a:gd name="connsiteY2" fmla="*/ 24491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9147" y="7745"/>
                  </a:moveTo>
                  <a:cubicBezTo>
                    <a:pt x="118190" y="3935"/>
                    <a:pt x="75327" y="18223"/>
                    <a:pt x="43895" y="50608"/>
                  </a:cubicBezTo>
                  <a:cubicBezTo>
                    <a:pt x="-7540" y="105853"/>
                    <a:pt x="-4683" y="193483"/>
                    <a:pt x="50562" y="244918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xmlns="" id="{5B3581F6-21C2-4E12-95E9-EE4955217F75}"/>
              </a:ext>
            </a:extLst>
          </p:cNvPr>
          <p:cNvGrpSpPr/>
          <p:nvPr/>
        </p:nvGrpSpPr>
        <p:grpSpPr>
          <a:xfrm flipH="1">
            <a:off x="10743802" y="551543"/>
            <a:ext cx="476492" cy="691988"/>
            <a:chOff x="6686470" y="7116812"/>
            <a:chExt cx="174863" cy="253946"/>
          </a:xfrm>
        </p:grpSpPr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xmlns="" id="{BC2CDACD-5113-4A91-B559-B3493CACFB18}"/>
                </a:ext>
              </a:extLst>
            </p:cNvPr>
            <p:cNvSpPr/>
            <p:nvPr/>
          </p:nvSpPr>
          <p:spPr>
            <a:xfrm>
              <a:off x="6747033" y="7116812"/>
              <a:ext cx="114300" cy="171450"/>
            </a:xfrm>
            <a:custGeom>
              <a:avLst/>
              <a:gdLst>
                <a:gd name="connsiteX0" fmla="*/ 78581 w 114300"/>
                <a:gd name="connsiteY0" fmla="*/ 164887 h 171450"/>
                <a:gd name="connsiteX1" fmla="*/ 107156 w 114300"/>
                <a:gd name="connsiteY1" fmla="*/ 88687 h 171450"/>
                <a:gd name="connsiteX2" fmla="*/ 7144 w 114300"/>
                <a:gd name="connsiteY2" fmla="*/ 7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164887"/>
                  </a:moveTo>
                  <a:cubicBezTo>
                    <a:pt x="98584" y="145837"/>
                    <a:pt x="110014" y="118215"/>
                    <a:pt x="107156" y="88687"/>
                  </a:cubicBezTo>
                  <a:cubicBezTo>
                    <a:pt x="102394" y="39157"/>
                    <a:pt x="57626" y="2010"/>
                    <a:pt x="7144" y="7725"/>
                  </a:cubicBezTo>
                </a:path>
              </a:pathLst>
            </a:custGeom>
            <a:solidFill>
              <a:srgbClr val="00A9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xmlns="" id="{E69CCE63-4AEF-49A4-BE61-511785DDC161}"/>
                </a:ext>
              </a:extLst>
            </p:cNvPr>
            <p:cNvSpPr/>
            <p:nvPr/>
          </p:nvSpPr>
          <p:spPr>
            <a:xfrm>
              <a:off x="6686470" y="7123108"/>
              <a:ext cx="161925" cy="247650"/>
            </a:xfrm>
            <a:custGeom>
              <a:avLst/>
              <a:gdLst>
                <a:gd name="connsiteX0" fmla="*/ 158195 w 161925"/>
                <a:gd name="connsiteY0" fmla="*/ 244316 h 247650"/>
                <a:gd name="connsiteX1" fmla="*/ 43895 w 161925"/>
                <a:gd name="connsiteY1" fmla="*/ 201454 h 247650"/>
                <a:gd name="connsiteX2" fmla="*/ 50562 w 161925"/>
                <a:gd name="connsiteY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8195" y="244316"/>
                  </a:moveTo>
                  <a:cubicBezTo>
                    <a:pt x="117237" y="248126"/>
                    <a:pt x="74375" y="233839"/>
                    <a:pt x="43895" y="201454"/>
                  </a:cubicBezTo>
                  <a:cubicBezTo>
                    <a:pt x="-7540" y="146209"/>
                    <a:pt x="-4683" y="58579"/>
                    <a:pt x="50562" y="7144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6F39C7DF-CF93-4661-A153-FB660A66D906}"/>
              </a:ext>
            </a:extLst>
          </p:cNvPr>
          <p:cNvGrpSpPr/>
          <p:nvPr/>
        </p:nvGrpSpPr>
        <p:grpSpPr>
          <a:xfrm>
            <a:off x="8456915" y="637988"/>
            <a:ext cx="604752" cy="519100"/>
            <a:chOff x="6237446" y="7169781"/>
            <a:chExt cx="221932" cy="190500"/>
          </a:xfrm>
        </p:grpSpPr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xmlns="" id="{D64DA42A-46E3-41E3-8040-B04CE16E84B1}"/>
                </a:ext>
              </a:extLst>
            </p:cNvPr>
            <p:cNvSpPr/>
            <p:nvPr/>
          </p:nvSpPr>
          <p:spPr>
            <a:xfrm>
              <a:off x="6287928" y="7169781"/>
              <a:ext cx="171450" cy="190500"/>
            </a:xfrm>
            <a:custGeom>
              <a:avLst/>
              <a:gdLst>
                <a:gd name="connsiteX0" fmla="*/ 85249 w 171450"/>
                <a:gd name="connsiteY0" fmla="*/ 7144 h 190500"/>
                <a:gd name="connsiteX1" fmla="*/ 7144 w 171450"/>
                <a:gd name="connsiteY1" fmla="*/ 188119 h 190500"/>
                <a:gd name="connsiteX2" fmla="*/ 85249 w 171450"/>
                <a:gd name="connsiteY2" fmla="*/ 188119 h 190500"/>
                <a:gd name="connsiteX3" fmla="*/ 165259 w 1714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0">
                  <a:moveTo>
                    <a:pt x="85249" y="7144"/>
                  </a:moveTo>
                  <a:lnTo>
                    <a:pt x="7144" y="188119"/>
                  </a:lnTo>
                  <a:lnTo>
                    <a:pt x="85249" y="188119"/>
                  </a:lnTo>
                  <a:lnTo>
                    <a:pt x="165259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xmlns="" id="{B3B8C7DB-23B9-42D8-8668-FC545D390D37}"/>
                </a:ext>
              </a:extLst>
            </p:cNvPr>
            <p:cNvSpPr/>
            <p:nvPr/>
          </p:nvSpPr>
          <p:spPr>
            <a:xfrm>
              <a:off x="6237446" y="7169781"/>
              <a:ext cx="114300" cy="66675"/>
            </a:xfrm>
            <a:custGeom>
              <a:avLst/>
              <a:gdLst>
                <a:gd name="connsiteX0" fmla="*/ 86201 w 114300"/>
                <a:gd name="connsiteY0" fmla="*/ 69056 h 66675"/>
                <a:gd name="connsiteX1" fmla="*/ 113824 w 114300"/>
                <a:gd name="connsiteY1" fmla="*/ 7144 h 66675"/>
                <a:gd name="connsiteX2" fmla="*/ 33814 w 114300"/>
                <a:gd name="connsiteY2" fmla="*/ 7144 h 66675"/>
                <a:gd name="connsiteX3" fmla="*/ 7144 w 114300"/>
                <a:gd name="connsiteY3" fmla="*/ 6905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66675">
                  <a:moveTo>
                    <a:pt x="86201" y="69056"/>
                  </a:moveTo>
                  <a:lnTo>
                    <a:pt x="113824" y="7144"/>
                  </a:lnTo>
                  <a:lnTo>
                    <a:pt x="33814" y="7144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xmlns="" id="{4506D33A-7C18-43E1-9933-7CBA90764AB8}"/>
              </a:ext>
            </a:extLst>
          </p:cNvPr>
          <p:cNvGrpSpPr/>
          <p:nvPr/>
        </p:nvGrpSpPr>
        <p:grpSpPr>
          <a:xfrm>
            <a:off x="9611244" y="470575"/>
            <a:ext cx="607350" cy="853924"/>
            <a:chOff x="7167086" y="7052623"/>
            <a:chExt cx="222885" cy="313373"/>
          </a:xfrm>
        </p:grpSpPr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xmlns="" id="{9DDA2B69-4C4B-4C7A-B8E0-607C940AC9E3}"/>
                </a:ext>
              </a:extLst>
            </p:cNvPr>
            <p:cNvSpPr/>
            <p:nvPr/>
          </p:nvSpPr>
          <p:spPr>
            <a:xfrm>
              <a:off x="7285196" y="7165971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103346 w 104775"/>
                <a:gd name="connsiteY1" fmla="*/ 103346 h 200025"/>
                <a:gd name="connsiteX2" fmla="*/ 7144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cubicBezTo>
                    <a:pt x="60484" y="7144"/>
                    <a:pt x="103346" y="50006"/>
                    <a:pt x="103346" y="103346"/>
                  </a:cubicBezTo>
                  <a:cubicBezTo>
                    <a:pt x="103346" y="156686"/>
                    <a:pt x="60484" y="199549"/>
                    <a:pt x="7144" y="199549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xmlns="" id="{3154D842-1461-4B6B-BF26-47170FCA7958}"/>
                </a:ext>
              </a:extLst>
            </p:cNvPr>
            <p:cNvSpPr/>
            <p:nvPr/>
          </p:nvSpPr>
          <p:spPr>
            <a:xfrm>
              <a:off x="7282338" y="7052623"/>
              <a:ext cx="57150" cy="104775"/>
            </a:xfrm>
            <a:custGeom>
              <a:avLst/>
              <a:gdLst>
                <a:gd name="connsiteX0" fmla="*/ 7144 w 57150"/>
                <a:gd name="connsiteY0" fmla="*/ 7144 h 104775"/>
                <a:gd name="connsiteX1" fmla="*/ 53816 w 57150"/>
                <a:gd name="connsiteY1" fmla="*/ 53816 h 104775"/>
                <a:gd name="connsiteX2" fmla="*/ 7144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7144" y="7144"/>
                  </a:moveTo>
                  <a:cubicBezTo>
                    <a:pt x="32861" y="7144"/>
                    <a:pt x="53816" y="28099"/>
                    <a:pt x="53816" y="53816"/>
                  </a:cubicBezTo>
                  <a:cubicBezTo>
                    <a:pt x="53816" y="79534"/>
                    <a:pt x="32861" y="100489"/>
                    <a:pt x="7144" y="100489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xmlns="" id="{CF1C95B8-C2B3-4F8C-BD26-034D69A1F6F4}"/>
                </a:ext>
              </a:extLst>
            </p:cNvPr>
            <p:cNvSpPr/>
            <p:nvPr/>
          </p:nvSpPr>
          <p:spPr>
            <a:xfrm>
              <a:off x="7167086" y="7165971"/>
              <a:ext cx="104775" cy="200025"/>
            </a:xfrm>
            <a:custGeom>
              <a:avLst/>
              <a:gdLst>
                <a:gd name="connsiteX0" fmla="*/ 103346 w 104775"/>
                <a:gd name="connsiteY0" fmla="*/ 7144 h 200025"/>
                <a:gd name="connsiteX1" fmla="*/ 7144 w 104775"/>
                <a:gd name="connsiteY1" fmla="*/ 103346 h 200025"/>
                <a:gd name="connsiteX2" fmla="*/ 103346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103346" y="7144"/>
                  </a:moveTo>
                  <a:cubicBezTo>
                    <a:pt x="50006" y="7144"/>
                    <a:pt x="7144" y="50006"/>
                    <a:pt x="7144" y="103346"/>
                  </a:cubicBezTo>
                  <a:cubicBezTo>
                    <a:pt x="7144" y="156686"/>
                    <a:pt x="50006" y="199549"/>
                    <a:pt x="103346" y="199549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xmlns="" id="{FC1C6301-297A-4B00-A3B4-F63E95230631}"/>
                </a:ext>
              </a:extLst>
            </p:cNvPr>
            <p:cNvSpPr/>
            <p:nvPr/>
          </p:nvSpPr>
          <p:spPr>
            <a:xfrm>
              <a:off x="7218521" y="7052623"/>
              <a:ext cx="57150" cy="104775"/>
            </a:xfrm>
            <a:custGeom>
              <a:avLst/>
              <a:gdLst>
                <a:gd name="connsiteX0" fmla="*/ 53816 w 57150"/>
                <a:gd name="connsiteY0" fmla="*/ 7144 h 104775"/>
                <a:gd name="connsiteX1" fmla="*/ 7144 w 57150"/>
                <a:gd name="connsiteY1" fmla="*/ 53816 h 104775"/>
                <a:gd name="connsiteX2" fmla="*/ 53816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53816" y="7144"/>
                  </a:moveTo>
                  <a:cubicBezTo>
                    <a:pt x="28099" y="7144"/>
                    <a:pt x="7144" y="28099"/>
                    <a:pt x="7144" y="53816"/>
                  </a:cubicBezTo>
                  <a:cubicBezTo>
                    <a:pt x="7144" y="79534"/>
                    <a:pt x="28099" y="100489"/>
                    <a:pt x="53816" y="100489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xmlns="" id="{C029F645-5AF8-4451-BC77-A9B2B9442228}"/>
              </a:ext>
            </a:extLst>
          </p:cNvPr>
          <p:cNvGrpSpPr/>
          <p:nvPr/>
        </p:nvGrpSpPr>
        <p:grpSpPr>
          <a:xfrm>
            <a:off x="948169" y="594653"/>
            <a:ext cx="601144" cy="605768"/>
            <a:chOff x="6906473" y="7154541"/>
            <a:chExt cx="220608" cy="222305"/>
          </a:xfrm>
        </p:grpSpPr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xmlns="" id="{5079819E-5681-482C-9927-BEF1937E036D}"/>
                </a:ext>
              </a:extLst>
            </p:cNvPr>
            <p:cNvSpPr/>
            <p:nvPr/>
          </p:nvSpPr>
          <p:spPr>
            <a:xfrm>
              <a:off x="7012781" y="7154541"/>
              <a:ext cx="114300" cy="200025"/>
            </a:xfrm>
            <a:custGeom>
              <a:avLst/>
              <a:gdLst>
                <a:gd name="connsiteX0" fmla="*/ 26194 w 114300"/>
                <a:gd name="connsiteY0" fmla="*/ 7144 h 200025"/>
                <a:gd name="connsiteX1" fmla="*/ 110966 w 114300"/>
                <a:gd name="connsiteY1" fmla="*/ 110966 h 200025"/>
                <a:gd name="connsiteX2" fmla="*/ 7144 w 114300"/>
                <a:gd name="connsiteY2" fmla="*/ 19573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26194" y="7144"/>
                  </a:moveTo>
                  <a:cubicBezTo>
                    <a:pt x="78581" y="12859"/>
                    <a:pt x="115729" y="59531"/>
                    <a:pt x="110966" y="110966"/>
                  </a:cubicBezTo>
                  <a:cubicBezTo>
                    <a:pt x="105251" y="163354"/>
                    <a:pt x="58579" y="200501"/>
                    <a:pt x="7144" y="195739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xmlns="" id="{6D785445-5F8A-4A32-868E-0C6A3C936241}"/>
                </a:ext>
              </a:extLst>
            </p:cNvPr>
            <p:cNvSpPr/>
            <p:nvPr/>
          </p:nvSpPr>
          <p:spPr>
            <a:xfrm>
              <a:off x="6906473" y="7176821"/>
              <a:ext cx="114300" cy="200025"/>
            </a:xfrm>
            <a:custGeom>
              <a:avLst/>
              <a:gdLst>
                <a:gd name="connsiteX0" fmla="*/ 112499 w 114300"/>
                <a:gd name="connsiteY0" fmla="*/ 7724 h 200025"/>
                <a:gd name="connsiteX1" fmla="*/ 7724 w 114300"/>
                <a:gd name="connsiteY1" fmla="*/ 91544 h 200025"/>
                <a:gd name="connsiteX2" fmla="*/ 91544 w 114300"/>
                <a:gd name="connsiteY2" fmla="*/ 19631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112499" y="7724"/>
                  </a:moveTo>
                  <a:cubicBezTo>
                    <a:pt x="60111" y="2009"/>
                    <a:pt x="13439" y="39156"/>
                    <a:pt x="7724" y="91544"/>
                  </a:cubicBezTo>
                  <a:cubicBezTo>
                    <a:pt x="2009" y="143931"/>
                    <a:pt x="39156" y="190604"/>
                    <a:pt x="91544" y="196319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2" name="Graphique 33">
            <a:extLst>
              <a:ext uri="{FF2B5EF4-FFF2-40B4-BE49-F238E27FC236}">
                <a16:creationId xmlns:a16="http://schemas.microsoft.com/office/drawing/2014/main" xmlns="" id="{881F9956-3FB6-49AA-BB18-48A68AF50670}"/>
              </a:ext>
            </a:extLst>
          </p:cNvPr>
          <p:cNvGrpSpPr/>
          <p:nvPr/>
        </p:nvGrpSpPr>
        <p:grpSpPr>
          <a:xfrm>
            <a:off x="5154361" y="612033"/>
            <a:ext cx="622920" cy="571010"/>
            <a:chOff x="5036010" y="1110493"/>
            <a:chExt cx="859622" cy="787987"/>
          </a:xfrm>
        </p:grpSpPr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xmlns="" id="{A95692DD-93C6-4E6E-A256-A5F4B2040D67}"/>
                </a:ext>
              </a:extLst>
            </p:cNvPr>
            <p:cNvSpPr/>
            <p:nvPr/>
          </p:nvSpPr>
          <p:spPr>
            <a:xfrm>
              <a:off x="4935273" y="1009756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solidFill>
              <a:srgbClr val="7BB929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xmlns="" id="{3AEDD440-5675-4E59-90A3-9B355E7FEBA4}"/>
                </a:ext>
              </a:extLst>
            </p:cNvPr>
            <p:cNvSpPr/>
            <p:nvPr/>
          </p:nvSpPr>
          <p:spPr>
            <a:xfrm>
              <a:off x="5246886" y="1009756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solidFill>
              <a:srgbClr val="00A9C2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xmlns="" id="{F1CA74E4-A048-4F64-BE84-98BCC49D965C}"/>
                </a:ext>
              </a:extLst>
            </p:cNvPr>
            <p:cNvSpPr/>
            <p:nvPr/>
          </p:nvSpPr>
          <p:spPr>
            <a:xfrm>
              <a:off x="5551335" y="1382259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solidFill>
              <a:srgbClr val="7BB929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xmlns="" id="{48A4ED9A-ABA5-4D1B-BB14-A1468066696E}"/>
              </a:ext>
            </a:extLst>
          </p:cNvPr>
          <p:cNvGrpSpPr/>
          <p:nvPr/>
        </p:nvGrpSpPr>
        <p:grpSpPr>
          <a:xfrm>
            <a:off x="2073056" y="3974338"/>
            <a:ext cx="474980" cy="596966"/>
            <a:chOff x="4798218" y="7145968"/>
            <a:chExt cx="174308" cy="219075"/>
          </a:xfrm>
          <a:solidFill>
            <a:schemeClr val="accent4"/>
          </a:solidFill>
        </p:grpSpPr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xmlns="" id="{3C7882C9-EC1A-4FD8-A266-C570FF638D97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xmlns="" id="{8A098B57-0C62-4227-A862-10D35A0A1841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xmlns="" id="{9DEB1E52-0A0F-458E-BC48-12BA359FBC06}"/>
              </a:ext>
            </a:extLst>
          </p:cNvPr>
          <p:cNvGrpSpPr/>
          <p:nvPr/>
        </p:nvGrpSpPr>
        <p:grpSpPr>
          <a:xfrm>
            <a:off x="4210186" y="3905558"/>
            <a:ext cx="425662" cy="734528"/>
            <a:chOff x="5294471" y="7105963"/>
            <a:chExt cx="156210" cy="269558"/>
          </a:xfrm>
          <a:solidFill>
            <a:schemeClr val="accent4"/>
          </a:solidFill>
        </p:grpSpPr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xmlns="" id="{5A37B947-9A96-498A-95D7-579BFF2EAFD2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xmlns="" id="{3AD59028-9B33-4B66-8FC5-4CE8C84641F9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xmlns="" id="{DE2A7AF8-6D1B-43BE-9C17-41C876AF1810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xmlns="" id="{6A395CB8-8B69-4443-8E9E-CC716D36D1F0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xmlns="" id="{59A20F00-724B-457F-84A8-204BFDEBA30B}"/>
              </a:ext>
            </a:extLst>
          </p:cNvPr>
          <p:cNvGrpSpPr/>
          <p:nvPr/>
        </p:nvGrpSpPr>
        <p:grpSpPr>
          <a:xfrm>
            <a:off x="6328833" y="3930214"/>
            <a:ext cx="599560" cy="685214"/>
            <a:chOff x="5841206" y="7110726"/>
            <a:chExt cx="220027" cy="251460"/>
          </a:xfrm>
          <a:solidFill>
            <a:schemeClr val="accent4"/>
          </a:solidFill>
        </p:grpSpPr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xmlns="" id="{3770D8A8-5465-43D8-9052-04F3032AFE31}"/>
                </a:ext>
              </a:extLst>
            </p:cNvPr>
            <p:cNvSpPr/>
            <p:nvPr/>
          </p:nvSpPr>
          <p:spPr>
            <a:xfrm>
              <a:off x="5841206" y="719073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xmlns="" id="{4561FD43-52FC-40A3-BBB1-B4E97B78D810}"/>
                </a:ext>
              </a:extLst>
            </p:cNvPr>
            <p:cNvSpPr/>
            <p:nvPr/>
          </p:nvSpPr>
          <p:spPr>
            <a:xfrm>
              <a:off x="5918358" y="7110726"/>
              <a:ext cx="142875" cy="76200"/>
            </a:xfrm>
            <a:custGeom>
              <a:avLst/>
              <a:gdLst>
                <a:gd name="connsiteX0" fmla="*/ 36671 w 142875"/>
                <a:gd name="connsiteY0" fmla="*/ 7144 h 76200"/>
                <a:gd name="connsiteX1" fmla="*/ 7144 w 142875"/>
                <a:gd name="connsiteY1" fmla="*/ 70009 h 76200"/>
                <a:gd name="connsiteX2" fmla="*/ 110014 w 142875"/>
                <a:gd name="connsiteY2" fmla="*/ 70009 h 76200"/>
                <a:gd name="connsiteX3" fmla="*/ 141446 w 1428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76200">
                  <a:moveTo>
                    <a:pt x="36671" y="7144"/>
                  </a:moveTo>
                  <a:lnTo>
                    <a:pt x="7144" y="70009"/>
                  </a:lnTo>
                  <a:lnTo>
                    <a:pt x="110014" y="70009"/>
                  </a:lnTo>
                  <a:lnTo>
                    <a:pt x="14144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xmlns="" id="{E4F77462-275C-41A0-9E4F-4AD483856952}"/>
              </a:ext>
            </a:extLst>
          </p:cNvPr>
          <p:cNvGrpSpPr/>
          <p:nvPr/>
        </p:nvGrpSpPr>
        <p:grpSpPr>
          <a:xfrm>
            <a:off x="3074930" y="3902962"/>
            <a:ext cx="617730" cy="739720"/>
            <a:chOff x="5015388" y="7100248"/>
            <a:chExt cx="226695" cy="271463"/>
          </a:xfrm>
          <a:solidFill>
            <a:schemeClr val="accent4"/>
          </a:solidFill>
        </p:grpSpPr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xmlns="" id="{F81ECE76-943C-4087-B393-ACF36F1F51DF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xmlns="" id="{18D2CCD7-5CC3-4080-B227-7658AFD16A16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xmlns="" id="{DEDCBDF0-0C68-4C55-BBD1-139E6A965664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xmlns="" id="{F31ACD20-271E-4FEE-8781-227495BEDF00}"/>
              </a:ext>
            </a:extLst>
          </p:cNvPr>
          <p:cNvGrpSpPr/>
          <p:nvPr/>
        </p:nvGrpSpPr>
        <p:grpSpPr>
          <a:xfrm>
            <a:off x="7452617" y="3922906"/>
            <a:ext cx="479088" cy="699830"/>
            <a:chOff x="6052105" y="7119649"/>
            <a:chExt cx="175816" cy="256824"/>
          </a:xfrm>
          <a:solidFill>
            <a:schemeClr val="accent4"/>
          </a:solidFill>
        </p:grpSpPr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xmlns="" id="{C1960908-6BEC-48DD-9984-FA10DCA620A6}"/>
                </a:ext>
              </a:extLst>
            </p:cNvPr>
            <p:cNvSpPr/>
            <p:nvPr/>
          </p:nvSpPr>
          <p:spPr>
            <a:xfrm>
              <a:off x="6113621" y="7205023"/>
              <a:ext cx="114300" cy="171450"/>
            </a:xfrm>
            <a:custGeom>
              <a:avLst/>
              <a:gdLst>
                <a:gd name="connsiteX0" fmla="*/ 78581 w 114300"/>
                <a:gd name="connsiteY0" fmla="*/ 7144 h 171450"/>
                <a:gd name="connsiteX1" fmla="*/ 107156 w 114300"/>
                <a:gd name="connsiteY1" fmla="*/ 83344 h 171450"/>
                <a:gd name="connsiteX2" fmla="*/ 7144 w 114300"/>
                <a:gd name="connsiteY2" fmla="*/ 1643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7144"/>
                  </a:moveTo>
                  <a:cubicBezTo>
                    <a:pt x="98584" y="26194"/>
                    <a:pt x="110014" y="53816"/>
                    <a:pt x="107156" y="83344"/>
                  </a:cubicBezTo>
                  <a:cubicBezTo>
                    <a:pt x="102394" y="132874"/>
                    <a:pt x="57626" y="170021"/>
                    <a:pt x="7144" y="164306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xmlns="" id="{05B7C389-D7BD-4ED0-B5CF-A9A964E0A3CB}"/>
                </a:ext>
              </a:extLst>
            </p:cNvPr>
            <p:cNvSpPr/>
            <p:nvPr/>
          </p:nvSpPr>
          <p:spPr>
            <a:xfrm>
              <a:off x="6052105" y="7119649"/>
              <a:ext cx="161925" cy="247650"/>
            </a:xfrm>
            <a:custGeom>
              <a:avLst/>
              <a:gdLst>
                <a:gd name="connsiteX0" fmla="*/ 159147 w 161925"/>
                <a:gd name="connsiteY0" fmla="*/ 7745 h 247650"/>
                <a:gd name="connsiteX1" fmla="*/ 43895 w 161925"/>
                <a:gd name="connsiteY1" fmla="*/ 50608 h 247650"/>
                <a:gd name="connsiteX2" fmla="*/ 50562 w 161925"/>
                <a:gd name="connsiteY2" fmla="*/ 24491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9147" y="7745"/>
                  </a:moveTo>
                  <a:cubicBezTo>
                    <a:pt x="118190" y="3935"/>
                    <a:pt x="75327" y="18223"/>
                    <a:pt x="43895" y="50608"/>
                  </a:cubicBezTo>
                  <a:cubicBezTo>
                    <a:pt x="-7540" y="105853"/>
                    <a:pt x="-4683" y="193483"/>
                    <a:pt x="50562" y="24491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xmlns="" id="{BD1BA177-54D0-489B-A959-7B7ED8215BC3}"/>
              </a:ext>
            </a:extLst>
          </p:cNvPr>
          <p:cNvGrpSpPr/>
          <p:nvPr/>
        </p:nvGrpSpPr>
        <p:grpSpPr>
          <a:xfrm flipH="1">
            <a:off x="10743802" y="3926827"/>
            <a:ext cx="476492" cy="691988"/>
            <a:chOff x="6686470" y="7116812"/>
            <a:chExt cx="174863" cy="253946"/>
          </a:xfrm>
          <a:solidFill>
            <a:schemeClr val="accent4"/>
          </a:solidFill>
        </p:grpSpPr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xmlns="" id="{2C6A4BA8-CBE4-40CB-BC0E-CBF91B077E1F}"/>
                </a:ext>
              </a:extLst>
            </p:cNvPr>
            <p:cNvSpPr/>
            <p:nvPr/>
          </p:nvSpPr>
          <p:spPr>
            <a:xfrm>
              <a:off x="6747033" y="7116812"/>
              <a:ext cx="114300" cy="171450"/>
            </a:xfrm>
            <a:custGeom>
              <a:avLst/>
              <a:gdLst>
                <a:gd name="connsiteX0" fmla="*/ 78581 w 114300"/>
                <a:gd name="connsiteY0" fmla="*/ 164887 h 171450"/>
                <a:gd name="connsiteX1" fmla="*/ 107156 w 114300"/>
                <a:gd name="connsiteY1" fmla="*/ 88687 h 171450"/>
                <a:gd name="connsiteX2" fmla="*/ 7144 w 114300"/>
                <a:gd name="connsiteY2" fmla="*/ 7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164887"/>
                  </a:moveTo>
                  <a:cubicBezTo>
                    <a:pt x="98584" y="145837"/>
                    <a:pt x="110014" y="118215"/>
                    <a:pt x="107156" y="88687"/>
                  </a:cubicBezTo>
                  <a:cubicBezTo>
                    <a:pt x="102394" y="39157"/>
                    <a:pt x="57626" y="2010"/>
                    <a:pt x="7144" y="7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xmlns="" id="{0E295249-8346-47AF-9A01-C802EDB9D5C0}"/>
                </a:ext>
              </a:extLst>
            </p:cNvPr>
            <p:cNvSpPr/>
            <p:nvPr/>
          </p:nvSpPr>
          <p:spPr>
            <a:xfrm>
              <a:off x="6686470" y="7123108"/>
              <a:ext cx="161925" cy="247650"/>
            </a:xfrm>
            <a:custGeom>
              <a:avLst/>
              <a:gdLst>
                <a:gd name="connsiteX0" fmla="*/ 158195 w 161925"/>
                <a:gd name="connsiteY0" fmla="*/ 244316 h 247650"/>
                <a:gd name="connsiteX1" fmla="*/ 43895 w 161925"/>
                <a:gd name="connsiteY1" fmla="*/ 201454 h 247650"/>
                <a:gd name="connsiteX2" fmla="*/ 50562 w 161925"/>
                <a:gd name="connsiteY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8195" y="244316"/>
                  </a:moveTo>
                  <a:cubicBezTo>
                    <a:pt x="117237" y="248126"/>
                    <a:pt x="74375" y="233839"/>
                    <a:pt x="43895" y="201454"/>
                  </a:cubicBezTo>
                  <a:cubicBezTo>
                    <a:pt x="-7540" y="146209"/>
                    <a:pt x="-4683" y="58579"/>
                    <a:pt x="50562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xmlns="" id="{C01DDBA4-A5B0-4C95-8F9E-C3B49752914D}"/>
              </a:ext>
            </a:extLst>
          </p:cNvPr>
          <p:cNvGrpSpPr/>
          <p:nvPr/>
        </p:nvGrpSpPr>
        <p:grpSpPr>
          <a:xfrm>
            <a:off x="8456915" y="4013272"/>
            <a:ext cx="604752" cy="519100"/>
            <a:chOff x="6237446" y="7169781"/>
            <a:chExt cx="221932" cy="190500"/>
          </a:xfrm>
          <a:solidFill>
            <a:schemeClr val="accent4"/>
          </a:solidFill>
        </p:grpSpPr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xmlns="" id="{B8628CB0-3AE8-4B44-AF70-1562527ADD85}"/>
                </a:ext>
              </a:extLst>
            </p:cNvPr>
            <p:cNvSpPr/>
            <p:nvPr/>
          </p:nvSpPr>
          <p:spPr>
            <a:xfrm>
              <a:off x="6287928" y="7169781"/>
              <a:ext cx="171450" cy="190500"/>
            </a:xfrm>
            <a:custGeom>
              <a:avLst/>
              <a:gdLst>
                <a:gd name="connsiteX0" fmla="*/ 85249 w 171450"/>
                <a:gd name="connsiteY0" fmla="*/ 7144 h 190500"/>
                <a:gd name="connsiteX1" fmla="*/ 7144 w 171450"/>
                <a:gd name="connsiteY1" fmla="*/ 188119 h 190500"/>
                <a:gd name="connsiteX2" fmla="*/ 85249 w 171450"/>
                <a:gd name="connsiteY2" fmla="*/ 188119 h 190500"/>
                <a:gd name="connsiteX3" fmla="*/ 165259 w 1714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0">
                  <a:moveTo>
                    <a:pt x="85249" y="7144"/>
                  </a:moveTo>
                  <a:lnTo>
                    <a:pt x="7144" y="188119"/>
                  </a:lnTo>
                  <a:lnTo>
                    <a:pt x="85249" y="188119"/>
                  </a:lnTo>
                  <a:lnTo>
                    <a:pt x="16525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xmlns="" id="{B9F809A7-D238-4CC2-9915-29F893C0E066}"/>
                </a:ext>
              </a:extLst>
            </p:cNvPr>
            <p:cNvSpPr/>
            <p:nvPr/>
          </p:nvSpPr>
          <p:spPr>
            <a:xfrm>
              <a:off x="6237446" y="7169781"/>
              <a:ext cx="114300" cy="66675"/>
            </a:xfrm>
            <a:custGeom>
              <a:avLst/>
              <a:gdLst>
                <a:gd name="connsiteX0" fmla="*/ 86201 w 114300"/>
                <a:gd name="connsiteY0" fmla="*/ 69056 h 66675"/>
                <a:gd name="connsiteX1" fmla="*/ 113824 w 114300"/>
                <a:gd name="connsiteY1" fmla="*/ 7144 h 66675"/>
                <a:gd name="connsiteX2" fmla="*/ 33814 w 114300"/>
                <a:gd name="connsiteY2" fmla="*/ 7144 h 66675"/>
                <a:gd name="connsiteX3" fmla="*/ 7144 w 114300"/>
                <a:gd name="connsiteY3" fmla="*/ 6905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66675">
                  <a:moveTo>
                    <a:pt x="86201" y="69056"/>
                  </a:moveTo>
                  <a:lnTo>
                    <a:pt x="113824" y="7144"/>
                  </a:lnTo>
                  <a:lnTo>
                    <a:pt x="33814" y="7144"/>
                  </a:lnTo>
                  <a:lnTo>
                    <a:pt x="7144" y="69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xmlns="" id="{2D84B1E5-5291-4E5A-A4A5-D6E4392456F4}"/>
              </a:ext>
            </a:extLst>
          </p:cNvPr>
          <p:cNvGrpSpPr/>
          <p:nvPr/>
        </p:nvGrpSpPr>
        <p:grpSpPr>
          <a:xfrm>
            <a:off x="9611244" y="3845859"/>
            <a:ext cx="607350" cy="853924"/>
            <a:chOff x="7167086" y="7052623"/>
            <a:chExt cx="222885" cy="313373"/>
          </a:xfrm>
          <a:solidFill>
            <a:schemeClr val="accent4"/>
          </a:solidFill>
        </p:grpSpPr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xmlns="" id="{D1C6EF1A-4F69-4F37-90DC-A2057F1780E0}"/>
                </a:ext>
              </a:extLst>
            </p:cNvPr>
            <p:cNvSpPr/>
            <p:nvPr/>
          </p:nvSpPr>
          <p:spPr>
            <a:xfrm>
              <a:off x="7285196" y="7165971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103346 w 104775"/>
                <a:gd name="connsiteY1" fmla="*/ 103346 h 200025"/>
                <a:gd name="connsiteX2" fmla="*/ 7144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cubicBezTo>
                    <a:pt x="60484" y="7144"/>
                    <a:pt x="103346" y="50006"/>
                    <a:pt x="103346" y="103346"/>
                  </a:cubicBezTo>
                  <a:cubicBezTo>
                    <a:pt x="103346" y="156686"/>
                    <a:pt x="60484" y="199549"/>
                    <a:pt x="7144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xmlns="" id="{64468DB9-D32D-4E1D-83CE-4E93AE59A758}"/>
                </a:ext>
              </a:extLst>
            </p:cNvPr>
            <p:cNvSpPr/>
            <p:nvPr/>
          </p:nvSpPr>
          <p:spPr>
            <a:xfrm>
              <a:off x="7282338" y="7052623"/>
              <a:ext cx="57150" cy="104775"/>
            </a:xfrm>
            <a:custGeom>
              <a:avLst/>
              <a:gdLst>
                <a:gd name="connsiteX0" fmla="*/ 7144 w 57150"/>
                <a:gd name="connsiteY0" fmla="*/ 7144 h 104775"/>
                <a:gd name="connsiteX1" fmla="*/ 53816 w 57150"/>
                <a:gd name="connsiteY1" fmla="*/ 53816 h 104775"/>
                <a:gd name="connsiteX2" fmla="*/ 7144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7144" y="7144"/>
                  </a:moveTo>
                  <a:cubicBezTo>
                    <a:pt x="32861" y="7144"/>
                    <a:pt x="53816" y="28099"/>
                    <a:pt x="53816" y="53816"/>
                  </a:cubicBezTo>
                  <a:cubicBezTo>
                    <a:pt x="53816" y="79534"/>
                    <a:pt x="32861" y="100489"/>
                    <a:pt x="7144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xmlns="" id="{812F9861-CEFE-4250-B97E-BA37C9B815BB}"/>
                </a:ext>
              </a:extLst>
            </p:cNvPr>
            <p:cNvSpPr/>
            <p:nvPr/>
          </p:nvSpPr>
          <p:spPr>
            <a:xfrm>
              <a:off x="7167086" y="7165971"/>
              <a:ext cx="104775" cy="200025"/>
            </a:xfrm>
            <a:custGeom>
              <a:avLst/>
              <a:gdLst>
                <a:gd name="connsiteX0" fmla="*/ 103346 w 104775"/>
                <a:gd name="connsiteY0" fmla="*/ 7144 h 200025"/>
                <a:gd name="connsiteX1" fmla="*/ 7144 w 104775"/>
                <a:gd name="connsiteY1" fmla="*/ 103346 h 200025"/>
                <a:gd name="connsiteX2" fmla="*/ 103346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103346" y="7144"/>
                  </a:moveTo>
                  <a:cubicBezTo>
                    <a:pt x="50006" y="7144"/>
                    <a:pt x="7144" y="50006"/>
                    <a:pt x="7144" y="103346"/>
                  </a:cubicBezTo>
                  <a:cubicBezTo>
                    <a:pt x="7144" y="156686"/>
                    <a:pt x="50006" y="199549"/>
                    <a:pt x="103346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xmlns="" id="{C6DD8A9B-EF8E-4601-BB90-353F8074012E}"/>
                </a:ext>
              </a:extLst>
            </p:cNvPr>
            <p:cNvSpPr/>
            <p:nvPr/>
          </p:nvSpPr>
          <p:spPr>
            <a:xfrm>
              <a:off x="7218521" y="7052623"/>
              <a:ext cx="57150" cy="104775"/>
            </a:xfrm>
            <a:custGeom>
              <a:avLst/>
              <a:gdLst>
                <a:gd name="connsiteX0" fmla="*/ 53816 w 57150"/>
                <a:gd name="connsiteY0" fmla="*/ 7144 h 104775"/>
                <a:gd name="connsiteX1" fmla="*/ 7144 w 57150"/>
                <a:gd name="connsiteY1" fmla="*/ 53816 h 104775"/>
                <a:gd name="connsiteX2" fmla="*/ 53816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53816" y="7144"/>
                  </a:moveTo>
                  <a:cubicBezTo>
                    <a:pt x="28099" y="7144"/>
                    <a:pt x="7144" y="28099"/>
                    <a:pt x="7144" y="53816"/>
                  </a:cubicBezTo>
                  <a:cubicBezTo>
                    <a:pt x="7144" y="79534"/>
                    <a:pt x="28099" y="100489"/>
                    <a:pt x="53816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xmlns="" id="{1822CB29-BEC3-464E-9064-A7D225BA5110}"/>
              </a:ext>
            </a:extLst>
          </p:cNvPr>
          <p:cNvGrpSpPr/>
          <p:nvPr/>
        </p:nvGrpSpPr>
        <p:grpSpPr>
          <a:xfrm>
            <a:off x="948169" y="3969937"/>
            <a:ext cx="601144" cy="605768"/>
            <a:chOff x="6906473" y="7154541"/>
            <a:chExt cx="220608" cy="222305"/>
          </a:xfrm>
          <a:solidFill>
            <a:schemeClr val="accent4"/>
          </a:solidFill>
        </p:grpSpPr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xmlns="" id="{3B9483B5-15AC-4287-8D8B-88CC0BEE9AF9}"/>
                </a:ext>
              </a:extLst>
            </p:cNvPr>
            <p:cNvSpPr/>
            <p:nvPr/>
          </p:nvSpPr>
          <p:spPr>
            <a:xfrm>
              <a:off x="7012781" y="7154541"/>
              <a:ext cx="114300" cy="200025"/>
            </a:xfrm>
            <a:custGeom>
              <a:avLst/>
              <a:gdLst>
                <a:gd name="connsiteX0" fmla="*/ 26194 w 114300"/>
                <a:gd name="connsiteY0" fmla="*/ 7144 h 200025"/>
                <a:gd name="connsiteX1" fmla="*/ 110966 w 114300"/>
                <a:gd name="connsiteY1" fmla="*/ 110966 h 200025"/>
                <a:gd name="connsiteX2" fmla="*/ 7144 w 114300"/>
                <a:gd name="connsiteY2" fmla="*/ 19573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26194" y="7144"/>
                  </a:moveTo>
                  <a:cubicBezTo>
                    <a:pt x="78581" y="12859"/>
                    <a:pt x="115729" y="59531"/>
                    <a:pt x="110966" y="110966"/>
                  </a:cubicBezTo>
                  <a:cubicBezTo>
                    <a:pt x="105251" y="163354"/>
                    <a:pt x="58579" y="200501"/>
                    <a:pt x="7144" y="1957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xmlns="" id="{5C0CACC7-27BA-442E-BA75-976A513C9B99}"/>
                </a:ext>
              </a:extLst>
            </p:cNvPr>
            <p:cNvSpPr/>
            <p:nvPr/>
          </p:nvSpPr>
          <p:spPr>
            <a:xfrm>
              <a:off x="6906473" y="7176821"/>
              <a:ext cx="114300" cy="200025"/>
            </a:xfrm>
            <a:custGeom>
              <a:avLst/>
              <a:gdLst>
                <a:gd name="connsiteX0" fmla="*/ 112499 w 114300"/>
                <a:gd name="connsiteY0" fmla="*/ 7724 h 200025"/>
                <a:gd name="connsiteX1" fmla="*/ 7724 w 114300"/>
                <a:gd name="connsiteY1" fmla="*/ 91544 h 200025"/>
                <a:gd name="connsiteX2" fmla="*/ 91544 w 114300"/>
                <a:gd name="connsiteY2" fmla="*/ 19631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112499" y="7724"/>
                  </a:moveTo>
                  <a:cubicBezTo>
                    <a:pt x="60111" y="2009"/>
                    <a:pt x="13439" y="39156"/>
                    <a:pt x="7724" y="91544"/>
                  </a:cubicBezTo>
                  <a:cubicBezTo>
                    <a:pt x="2009" y="143931"/>
                    <a:pt x="39156" y="190604"/>
                    <a:pt x="91544" y="1963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8" name="Graphique 100">
            <a:extLst>
              <a:ext uri="{FF2B5EF4-FFF2-40B4-BE49-F238E27FC236}">
                <a16:creationId xmlns:a16="http://schemas.microsoft.com/office/drawing/2014/main" xmlns="" id="{628A8A4D-3BDD-429B-A336-A472FE469B87}"/>
              </a:ext>
            </a:extLst>
          </p:cNvPr>
          <p:cNvGrpSpPr/>
          <p:nvPr/>
        </p:nvGrpSpPr>
        <p:grpSpPr>
          <a:xfrm>
            <a:off x="5154361" y="3987317"/>
            <a:ext cx="622920" cy="571010"/>
            <a:chOff x="5036010" y="2881236"/>
            <a:chExt cx="859622" cy="787987"/>
          </a:xfrm>
          <a:solidFill>
            <a:schemeClr val="accent4"/>
          </a:solidFill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xmlns="" id="{DE65A5D2-098E-4F68-A4AE-7CF8A8EEE98A}"/>
                </a:ext>
              </a:extLst>
            </p:cNvPr>
            <p:cNvSpPr/>
            <p:nvPr/>
          </p:nvSpPr>
          <p:spPr>
            <a:xfrm>
              <a:off x="4935273" y="2780499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xmlns="" id="{5CC97D3D-DF47-4EF6-8586-43A27D2BED6C}"/>
                </a:ext>
              </a:extLst>
            </p:cNvPr>
            <p:cNvSpPr/>
            <p:nvPr/>
          </p:nvSpPr>
          <p:spPr>
            <a:xfrm>
              <a:off x="5246886" y="2780499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xmlns="" id="{D8F29B63-4F2B-4026-AEF5-40432C015B93}"/>
                </a:ext>
              </a:extLst>
            </p:cNvPr>
            <p:cNvSpPr/>
            <p:nvPr/>
          </p:nvSpPr>
          <p:spPr>
            <a:xfrm>
              <a:off x="5551335" y="3153002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xmlns="" id="{09088004-563E-4C7E-8011-F7D374B6DE5E}"/>
              </a:ext>
            </a:extLst>
          </p:cNvPr>
          <p:cNvGrpSpPr/>
          <p:nvPr/>
        </p:nvGrpSpPr>
        <p:grpSpPr>
          <a:xfrm>
            <a:off x="2073056" y="5661980"/>
            <a:ext cx="474980" cy="596966"/>
            <a:chOff x="4798218" y="7145968"/>
            <a:chExt cx="174308" cy="219075"/>
          </a:xfrm>
          <a:solidFill>
            <a:schemeClr val="bg1"/>
          </a:solidFill>
        </p:grpSpPr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xmlns="" id="{BE8F2620-A3F0-4B5A-9006-5514E98FDC68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xmlns="" id="{59D0AF4A-2C2F-434D-8B61-692890DDB679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xmlns="" id="{1694C383-2DCE-4B92-BDFA-781DD322DE66}"/>
              </a:ext>
            </a:extLst>
          </p:cNvPr>
          <p:cNvGrpSpPr/>
          <p:nvPr/>
        </p:nvGrpSpPr>
        <p:grpSpPr>
          <a:xfrm>
            <a:off x="4210186" y="5593200"/>
            <a:ext cx="425662" cy="734528"/>
            <a:chOff x="5294471" y="7105963"/>
            <a:chExt cx="156210" cy="269558"/>
          </a:xfrm>
          <a:solidFill>
            <a:schemeClr val="bg1"/>
          </a:solidFill>
        </p:grpSpPr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xmlns="" id="{B37059ED-4179-4FBA-9841-13ADFFD57842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xmlns="" id="{630D9055-37EB-4572-84DB-E51C87898D6A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xmlns="" id="{170CCC79-788E-43EC-BBF5-524E79E1747B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xmlns="" id="{38D6D112-565D-4EE9-AD3B-911175FDDEEA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xmlns="" id="{5E25236C-215A-4675-A7E2-632E444EB09B}"/>
              </a:ext>
            </a:extLst>
          </p:cNvPr>
          <p:cNvGrpSpPr/>
          <p:nvPr/>
        </p:nvGrpSpPr>
        <p:grpSpPr>
          <a:xfrm>
            <a:off x="6328833" y="5617856"/>
            <a:ext cx="599560" cy="685214"/>
            <a:chOff x="5841206" y="7110726"/>
            <a:chExt cx="220027" cy="251460"/>
          </a:xfrm>
          <a:solidFill>
            <a:schemeClr val="bg1"/>
          </a:solidFill>
        </p:grpSpPr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xmlns="" id="{F55C3AF8-0845-4B03-8E78-6811C1B1EAF8}"/>
                </a:ext>
              </a:extLst>
            </p:cNvPr>
            <p:cNvSpPr/>
            <p:nvPr/>
          </p:nvSpPr>
          <p:spPr>
            <a:xfrm>
              <a:off x="5841206" y="719073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xmlns="" id="{8774F006-E16B-414D-8DF4-D62B77CEA1CD}"/>
                </a:ext>
              </a:extLst>
            </p:cNvPr>
            <p:cNvSpPr/>
            <p:nvPr/>
          </p:nvSpPr>
          <p:spPr>
            <a:xfrm>
              <a:off x="5918358" y="7110726"/>
              <a:ext cx="142875" cy="76200"/>
            </a:xfrm>
            <a:custGeom>
              <a:avLst/>
              <a:gdLst>
                <a:gd name="connsiteX0" fmla="*/ 36671 w 142875"/>
                <a:gd name="connsiteY0" fmla="*/ 7144 h 76200"/>
                <a:gd name="connsiteX1" fmla="*/ 7144 w 142875"/>
                <a:gd name="connsiteY1" fmla="*/ 70009 h 76200"/>
                <a:gd name="connsiteX2" fmla="*/ 110014 w 142875"/>
                <a:gd name="connsiteY2" fmla="*/ 70009 h 76200"/>
                <a:gd name="connsiteX3" fmla="*/ 141446 w 1428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76200">
                  <a:moveTo>
                    <a:pt x="36671" y="7144"/>
                  </a:moveTo>
                  <a:lnTo>
                    <a:pt x="7144" y="70009"/>
                  </a:lnTo>
                  <a:lnTo>
                    <a:pt x="110014" y="70009"/>
                  </a:lnTo>
                  <a:lnTo>
                    <a:pt x="14144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3" name="Groupe 122">
            <a:extLst>
              <a:ext uri="{FF2B5EF4-FFF2-40B4-BE49-F238E27FC236}">
                <a16:creationId xmlns:a16="http://schemas.microsoft.com/office/drawing/2014/main" xmlns="" id="{85251B75-1DD4-4D7A-AABD-E5E8EEF6A9F4}"/>
              </a:ext>
            </a:extLst>
          </p:cNvPr>
          <p:cNvGrpSpPr/>
          <p:nvPr/>
        </p:nvGrpSpPr>
        <p:grpSpPr>
          <a:xfrm>
            <a:off x="3074930" y="5590604"/>
            <a:ext cx="617730" cy="739720"/>
            <a:chOff x="5015388" y="7100248"/>
            <a:chExt cx="226695" cy="271463"/>
          </a:xfrm>
          <a:solidFill>
            <a:schemeClr val="bg1"/>
          </a:solidFill>
        </p:grpSpPr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xmlns="" id="{89401FFC-062E-4942-A0C9-4360CDCC3AE5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xmlns="" id="{17812AD0-8DB5-424F-925F-B7B465FB103D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xmlns="" id="{9C8C1772-BBA9-4359-ADDD-40A92EB8DB2C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xmlns="" id="{D31077A0-76DC-4448-97DF-D2F72C8E7BE9}"/>
              </a:ext>
            </a:extLst>
          </p:cNvPr>
          <p:cNvGrpSpPr/>
          <p:nvPr/>
        </p:nvGrpSpPr>
        <p:grpSpPr>
          <a:xfrm>
            <a:off x="7452617" y="5610548"/>
            <a:ext cx="479088" cy="699830"/>
            <a:chOff x="6052105" y="7119649"/>
            <a:chExt cx="175816" cy="256824"/>
          </a:xfrm>
          <a:solidFill>
            <a:schemeClr val="bg1"/>
          </a:solidFill>
        </p:grpSpPr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xmlns="" id="{B427D531-1613-40F6-9F7A-3FF5C86E31F0}"/>
                </a:ext>
              </a:extLst>
            </p:cNvPr>
            <p:cNvSpPr/>
            <p:nvPr/>
          </p:nvSpPr>
          <p:spPr>
            <a:xfrm>
              <a:off x="6113621" y="7205023"/>
              <a:ext cx="114300" cy="171450"/>
            </a:xfrm>
            <a:custGeom>
              <a:avLst/>
              <a:gdLst>
                <a:gd name="connsiteX0" fmla="*/ 78581 w 114300"/>
                <a:gd name="connsiteY0" fmla="*/ 7144 h 171450"/>
                <a:gd name="connsiteX1" fmla="*/ 107156 w 114300"/>
                <a:gd name="connsiteY1" fmla="*/ 83344 h 171450"/>
                <a:gd name="connsiteX2" fmla="*/ 7144 w 114300"/>
                <a:gd name="connsiteY2" fmla="*/ 1643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7144"/>
                  </a:moveTo>
                  <a:cubicBezTo>
                    <a:pt x="98584" y="26194"/>
                    <a:pt x="110014" y="53816"/>
                    <a:pt x="107156" y="83344"/>
                  </a:cubicBezTo>
                  <a:cubicBezTo>
                    <a:pt x="102394" y="132874"/>
                    <a:pt x="57626" y="170021"/>
                    <a:pt x="7144" y="164306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xmlns="" id="{CC8F245E-9E8A-493F-8461-6D8A103B6BC2}"/>
                </a:ext>
              </a:extLst>
            </p:cNvPr>
            <p:cNvSpPr/>
            <p:nvPr/>
          </p:nvSpPr>
          <p:spPr>
            <a:xfrm>
              <a:off x="6052105" y="7119649"/>
              <a:ext cx="161925" cy="247650"/>
            </a:xfrm>
            <a:custGeom>
              <a:avLst/>
              <a:gdLst>
                <a:gd name="connsiteX0" fmla="*/ 159147 w 161925"/>
                <a:gd name="connsiteY0" fmla="*/ 7745 h 247650"/>
                <a:gd name="connsiteX1" fmla="*/ 43895 w 161925"/>
                <a:gd name="connsiteY1" fmla="*/ 50608 h 247650"/>
                <a:gd name="connsiteX2" fmla="*/ 50562 w 161925"/>
                <a:gd name="connsiteY2" fmla="*/ 24491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9147" y="7745"/>
                  </a:moveTo>
                  <a:cubicBezTo>
                    <a:pt x="118190" y="3935"/>
                    <a:pt x="75327" y="18223"/>
                    <a:pt x="43895" y="50608"/>
                  </a:cubicBezTo>
                  <a:cubicBezTo>
                    <a:pt x="-7540" y="105853"/>
                    <a:pt x="-4683" y="193483"/>
                    <a:pt x="50562" y="24491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xmlns="" id="{5748FAB9-BC18-4000-8BA0-2B36670FAC92}"/>
              </a:ext>
            </a:extLst>
          </p:cNvPr>
          <p:cNvGrpSpPr/>
          <p:nvPr/>
        </p:nvGrpSpPr>
        <p:grpSpPr>
          <a:xfrm flipH="1">
            <a:off x="10743802" y="5614469"/>
            <a:ext cx="476492" cy="691988"/>
            <a:chOff x="6686470" y="7116812"/>
            <a:chExt cx="174863" cy="253946"/>
          </a:xfrm>
          <a:solidFill>
            <a:schemeClr val="bg1"/>
          </a:solidFill>
        </p:grpSpPr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xmlns="" id="{71307B56-CB0C-4D81-A908-C6F5192C4B11}"/>
                </a:ext>
              </a:extLst>
            </p:cNvPr>
            <p:cNvSpPr/>
            <p:nvPr/>
          </p:nvSpPr>
          <p:spPr>
            <a:xfrm>
              <a:off x="6747033" y="7116812"/>
              <a:ext cx="114300" cy="171450"/>
            </a:xfrm>
            <a:custGeom>
              <a:avLst/>
              <a:gdLst>
                <a:gd name="connsiteX0" fmla="*/ 78581 w 114300"/>
                <a:gd name="connsiteY0" fmla="*/ 164887 h 171450"/>
                <a:gd name="connsiteX1" fmla="*/ 107156 w 114300"/>
                <a:gd name="connsiteY1" fmla="*/ 88687 h 171450"/>
                <a:gd name="connsiteX2" fmla="*/ 7144 w 114300"/>
                <a:gd name="connsiteY2" fmla="*/ 7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164887"/>
                  </a:moveTo>
                  <a:cubicBezTo>
                    <a:pt x="98584" y="145837"/>
                    <a:pt x="110014" y="118215"/>
                    <a:pt x="107156" y="88687"/>
                  </a:cubicBezTo>
                  <a:cubicBezTo>
                    <a:pt x="102394" y="39157"/>
                    <a:pt x="57626" y="2010"/>
                    <a:pt x="7144" y="7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xmlns="" id="{7E79AC3F-0188-4CF9-BE1E-37CAD722B221}"/>
                </a:ext>
              </a:extLst>
            </p:cNvPr>
            <p:cNvSpPr/>
            <p:nvPr/>
          </p:nvSpPr>
          <p:spPr>
            <a:xfrm>
              <a:off x="6686470" y="7123108"/>
              <a:ext cx="161925" cy="247650"/>
            </a:xfrm>
            <a:custGeom>
              <a:avLst/>
              <a:gdLst>
                <a:gd name="connsiteX0" fmla="*/ 158195 w 161925"/>
                <a:gd name="connsiteY0" fmla="*/ 244316 h 247650"/>
                <a:gd name="connsiteX1" fmla="*/ 43895 w 161925"/>
                <a:gd name="connsiteY1" fmla="*/ 201454 h 247650"/>
                <a:gd name="connsiteX2" fmla="*/ 50562 w 161925"/>
                <a:gd name="connsiteY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8195" y="244316"/>
                  </a:moveTo>
                  <a:cubicBezTo>
                    <a:pt x="117237" y="248126"/>
                    <a:pt x="74375" y="233839"/>
                    <a:pt x="43895" y="201454"/>
                  </a:cubicBezTo>
                  <a:cubicBezTo>
                    <a:pt x="-7540" y="146209"/>
                    <a:pt x="-4683" y="58579"/>
                    <a:pt x="50562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3" name="Groupe 132">
            <a:extLst>
              <a:ext uri="{FF2B5EF4-FFF2-40B4-BE49-F238E27FC236}">
                <a16:creationId xmlns:a16="http://schemas.microsoft.com/office/drawing/2014/main" xmlns="" id="{10E8F742-6F96-4F4E-952B-5A2EC3D4DD00}"/>
              </a:ext>
            </a:extLst>
          </p:cNvPr>
          <p:cNvGrpSpPr/>
          <p:nvPr/>
        </p:nvGrpSpPr>
        <p:grpSpPr>
          <a:xfrm>
            <a:off x="8456915" y="5700914"/>
            <a:ext cx="604752" cy="519100"/>
            <a:chOff x="6237446" y="7169781"/>
            <a:chExt cx="221932" cy="190500"/>
          </a:xfrm>
          <a:solidFill>
            <a:schemeClr val="bg1"/>
          </a:solidFill>
        </p:grpSpPr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xmlns="" id="{4F7539B1-90F3-4175-8284-7219BDD65764}"/>
                </a:ext>
              </a:extLst>
            </p:cNvPr>
            <p:cNvSpPr/>
            <p:nvPr/>
          </p:nvSpPr>
          <p:spPr>
            <a:xfrm>
              <a:off x="6287928" y="7169781"/>
              <a:ext cx="171450" cy="190500"/>
            </a:xfrm>
            <a:custGeom>
              <a:avLst/>
              <a:gdLst>
                <a:gd name="connsiteX0" fmla="*/ 85249 w 171450"/>
                <a:gd name="connsiteY0" fmla="*/ 7144 h 190500"/>
                <a:gd name="connsiteX1" fmla="*/ 7144 w 171450"/>
                <a:gd name="connsiteY1" fmla="*/ 188119 h 190500"/>
                <a:gd name="connsiteX2" fmla="*/ 85249 w 171450"/>
                <a:gd name="connsiteY2" fmla="*/ 188119 h 190500"/>
                <a:gd name="connsiteX3" fmla="*/ 165259 w 1714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0">
                  <a:moveTo>
                    <a:pt x="85249" y="7144"/>
                  </a:moveTo>
                  <a:lnTo>
                    <a:pt x="7144" y="188119"/>
                  </a:lnTo>
                  <a:lnTo>
                    <a:pt x="85249" y="188119"/>
                  </a:lnTo>
                  <a:lnTo>
                    <a:pt x="16525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xmlns="" id="{6D7F3BB3-BC3D-469D-A5FA-0ECB72CDC063}"/>
                </a:ext>
              </a:extLst>
            </p:cNvPr>
            <p:cNvSpPr/>
            <p:nvPr/>
          </p:nvSpPr>
          <p:spPr>
            <a:xfrm>
              <a:off x="6237446" y="7169781"/>
              <a:ext cx="114300" cy="66675"/>
            </a:xfrm>
            <a:custGeom>
              <a:avLst/>
              <a:gdLst>
                <a:gd name="connsiteX0" fmla="*/ 86201 w 114300"/>
                <a:gd name="connsiteY0" fmla="*/ 69056 h 66675"/>
                <a:gd name="connsiteX1" fmla="*/ 113824 w 114300"/>
                <a:gd name="connsiteY1" fmla="*/ 7144 h 66675"/>
                <a:gd name="connsiteX2" fmla="*/ 33814 w 114300"/>
                <a:gd name="connsiteY2" fmla="*/ 7144 h 66675"/>
                <a:gd name="connsiteX3" fmla="*/ 7144 w 114300"/>
                <a:gd name="connsiteY3" fmla="*/ 6905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66675">
                  <a:moveTo>
                    <a:pt x="86201" y="69056"/>
                  </a:moveTo>
                  <a:lnTo>
                    <a:pt x="113824" y="7144"/>
                  </a:lnTo>
                  <a:lnTo>
                    <a:pt x="33814" y="7144"/>
                  </a:lnTo>
                  <a:lnTo>
                    <a:pt x="7144" y="69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6" name="Groupe 135">
            <a:extLst>
              <a:ext uri="{FF2B5EF4-FFF2-40B4-BE49-F238E27FC236}">
                <a16:creationId xmlns:a16="http://schemas.microsoft.com/office/drawing/2014/main" xmlns="" id="{6F865B10-D420-4E56-9D89-A8C960B6BD6C}"/>
              </a:ext>
            </a:extLst>
          </p:cNvPr>
          <p:cNvGrpSpPr/>
          <p:nvPr/>
        </p:nvGrpSpPr>
        <p:grpSpPr>
          <a:xfrm>
            <a:off x="9611244" y="5533501"/>
            <a:ext cx="607350" cy="853924"/>
            <a:chOff x="7167086" y="7052623"/>
            <a:chExt cx="222885" cy="313373"/>
          </a:xfrm>
          <a:solidFill>
            <a:schemeClr val="bg1"/>
          </a:solidFill>
        </p:grpSpPr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xmlns="" id="{6A163146-F2C1-4555-AC59-A984424F575B}"/>
                </a:ext>
              </a:extLst>
            </p:cNvPr>
            <p:cNvSpPr/>
            <p:nvPr/>
          </p:nvSpPr>
          <p:spPr>
            <a:xfrm>
              <a:off x="7285196" y="7165971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103346 w 104775"/>
                <a:gd name="connsiteY1" fmla="*/ 103346 h 200025"/>
                <a:gd name="connsiteX2" fmla="*/ 7144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cubicBezTo>
                    <a:pt x="60484" y="7144"/>
                    <a:pt x="103346" y="50006"/>
                    <a:pt x="103346" y="103346"/>
                  </a:cubicBezTo>
                  <a:cubicBezTo>
                    <a:pt x="103346" y="156686"/>
                    <a:pt x="60484" y="199549"/>
                    <a:pt x="7144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xmlns="" id="{3B143094-4F67-4D4A-AD1F-993D4F66FEE5}"/>
                </a:ext>
              </a:extLst>
            </p:cNvPr>
            <p:cNvSpPr/>
            <p:nvPr/>
          </p:nvSpPr>
          <p:spPr>
            <a:xfrm>
              <a:off x="7282338" y="7052623"/>
              <a:ext cx="57150" cy="104775"/>
            </a:xfrm>
            <a:custGeom>
              <a:avLst/>
              <a:gdLst>
                <a:gd name="connsiteX0" fmla="*/ 7144 w 57150"/>
                <a:gd name="connsiteY0" fmla="*/ 7144 h 104775"/>
                <a:gd name="connsiteX1" fmla="*/ 53816 w 57150"/>
                <a:gd name="connsiteY1" fmla="*/ 53816 h 104775"/>
                <a:gd name="connsiteX2" fmla="*/ 7144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7144" y="7144"/>
                  </a:moveTo>
                  <a:cubicBezTo>
                    <a:pt x="32861" y="7144"/>
                    <a:pt x="53816" y="28099"/>
                    <a:pt x="53816" y="53816"/>
                  </a:cubicBezTo>
                  <a:cubicBezTo>
                    <a:pt x="53816" y="79534"/>
                    <a:pt x="32861" y="100489"/>
                    <a:pt x="7144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xmlns="" id="{1873A217-C6F4-4A8F-A79D-F23F5FA10F2E}"/>
                </a:ext>
              </a:extLst>
            </p:cNvPr>
            <p:cNvSpPr/>
            <p:nvPr/>
          </p:nvSpPr>
          <p:spPr>
            <a:xfrm>
              <a:off x="7167086" y="7165971"/>
              <a:ext cx="104775" cy="200025"/>
            </a:xfrm>
            <a:custGeom>
              <a:avLst/>
              <a:gdLst>
                <a:gd name="connsiteX0" fmla="*/ 103346 w 104775"/>
                <a:gd name="connsiteY0" fmla="*/ 7144 h 200025"/>
                <a:gd name="connsiteX1" fmla="*/ 7144 w 104775"/>
                <a:gd name="connsiteY1" fmla="*/ 103346 h 200025"/>
                <a:gd name="connsiteX2" fmla="*/ 103346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103346" y="7144"/>
                  </a:moveTo>
                  <a:cubicBezTo>
                    <a:pt x="50006" y="7144"/>
                    <a:pt x="7144" y="50006"/>
                    <a:pt x="7144" y="103346"/>
                  </a:cubicBezTo>
                  <a:cubicBezTo>
                    <a:pt x="7144" y="156686"/>
                    <a:pt x="50006" y="199549"/>
                    <a:pt x="103346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xmlns="" id="{2DE7DCB9-2AB0-48D5-99BD-1EE742DCA091}"/>
                </a:ext>
              </a:extLst>
            </p:cNvPr>
            <p:cNvSpPr/>
            <p:nvPr/>
          </p:nvSpPr>
          <p:spPr>
            <a:xfrm>
              <a:off x="7218521" y="7052623"/>
              <a:ext cx="57150" cy="104775"/>
            </a:xfrm>
            <a:custGeom>
              <a:avLst/>
              <a:gdLst>
                <a:gd name="connsiteX0" fmla="*/ 53816 w 57150"/>
                <a:gd name="connsiteY0" fmla="*/ 7144 h 104775"/>
                <a:gd name="connsiteX1" fmla="*/ 7144 w 57150"/>
                <a:gd name="connsiteY1" fmla="*/ 53816 h 104775"/>
                <a:gd name="connsiteX2" fmla="*/ 53816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53816" y="7144"/>
                  </a:moveTo>
                  <a:cubicBezTo>
                    <a:pt x="28099" y="7144"/>
                    <a:pt x="7144" y="28099"/>
                    <a:pt x="7144" y="53816"/>
                  </a:cubicBezTo>
                  <a:cubicBezTo>
                    <a:pt x="7144" y="79534"/>
                    <a:pt x="28099" y="100489"/>
                    <a:pt x="53816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1" name="Groupe 140">
            <a:extLst>
              <a:ext uri="{FF2B5EF4-FFF2-40B4-BE49-F238E27FC236}">
                <a16:creationId xmlns:a16="http://schemas.microsoft.com/office/drawing/2014/main" xmlns="" id="{F1D92F02-E04E-4A7B-92E1-DCC31FAAB4A1}"/>
              </a:ext>
            </a:extLst>
          </p:cNvPr>
          <p:cNvGrpSpPr/>
          <p:nvPr/>
        </p:nvGrpSpPr>
        <p:grpSpPr>
          <a:xfrm>
            <a:off x="948169" y="5657579"/>
            <a:ext cx="601144" cy="605768"/>
            <a:chOff x="6906473" y="7154541"/>
            <a:chExt cx="220608" cy="222305"/>
          </a:xfrm>
          <a:solidFill>
            <a:schemeClr val="bg1"/>
          </a:solidFill>
        </p:grpSpPr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xmlns="" id="{B763618C-453B-488A-9966-864865F7EF04}"/>
                </a:ext>
              </a:extLst>
            </p:cNvPr>
            <p:cNvSpPr/>
            <p:nvPr/>
          </p:nvSpPr>
          <p:spPr>
            <a:xfrm>
              <a:off x="7012781" y="7154541"/>
              <a:ext cx="114300" cy="200025"/>
            </a:xfrm>
            <a:custGeom>
              <a:avLst/>
              <a:gdLst>
                <a:gd name="connsiteX0" fmla="*/ 26194 w 114300"/>
                <a:gd name="connsiteY0" fmla="*/ 7144 h 200025"/>
                <a:gd name="connsiteX1" fmla="*/ 110966 w 114300"/>
                <a:gd name="connsiteY1" fmla="*/ 110966 h 200025"/>
                <a:gd name="connsiteX2" fmla="*/ 7144 w 114300"/>
                <a:gd name="connsiteY2" fmla="*/ 19573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26194" y="7144"/>
                  </a:moveTo>
                  <a:cubicBezTo>
                    <a:pt x="78581" y="12859"/>
                    <a:pt x="115729" y="59531"/>
                    <a:pt x="110966" y="110966"/>
                  </a:cubicBezTo>
                  <a:cubicBezTo>
                    <a:pt x="105251" y="163354"/>
                    <a:pt x="58579" y="200501"/>
                    <a:pt x="7144" y="1957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xmlns="" id="{8066912E-F634-447F-BF81-5579829955BB}"/>
                </a:ext>
              </a:extLst>
            </p:cNvPr>
            <p:cNvSpPr/>
            <p:nvPr/>
          </p:nvSpPr>
          <p:spPr>
            <a:xfrm>
              <a:off x="6906473" y="7176821"/>
              <a:ext cx="114300" cy="200025"/>
            </a:xfrm>
            <a:custGeom>
              <a:avLst/>
              <a:gdLst>
                <a:gd name="connsiteX0" fmla="*/ 112499 w 114300"/>
                <a:gd name="connsiteY0" fmla="*/ 7724 h 200025"/>
                <a:gd name="connsiteX1" fmla="*/ 7724 w 114300"/>
                <a:gd name="connsiteY1" fmla="*/ 91544 h 200025"/>
                <a:gd name="connsiteX2" fmla="*/ 91544 w 114300"/>
                <a:gd name="connsiteY2" fmla="*/ 19631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112499" y="7724"/>
                  </a:moveTo>
                  <a:cubicBezTo>
                    <a:pt x="60111" y="2009"/>
                    <a:pt x="13439" y="39156"/>
                    <a:pt x="7724" y="91544"/>
                  </a:cubicBezTo>
                  <a:cubicBezTo>
                    <a:pt x="2009" y="143931"/>
                    <a:pt x="39156" y="190604"/>
                    <a:pt x="91544" y="1963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4" name="Graphique 100">
            <a:extLst>
              <a:ext uri="{FF2B5EF4-FFF2-40B4-BE49-F238E27FC236}">
                <a16:creationId xmlns:a16="http://schemas.microsoft.com/office/drawing/2014/main" xmlns="" id="{EFA22012-41EB-4263-8EBE-0039E4A87C84}"/>
              </a:ext>
            </a:extLst>
          </p:cNvPr>
          <p:cNvGrpSpPr/>
          <p:nvPr/>
        </p:nvGrpSpPr>
        <p:grpSpPr>
          <a:xfrm>
            <a:off x="5154361" y="5674959"/>
            <a:ext cx="622920" cy="571010"/>
            <a:chOff x="5036010" y="2881236"/>
            <a:chExt cx="859622" cy="787987"/>
          </a:xfrm>
          <a:solidFill>
            <a:schemeClr val="bg1"/>
          </a:solidFill>
        </p:grpSpPr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xmlns="" id="{9C5B966E-0442-4D0A-A3DA-13E947443C21}"/>
                </a:ext>
              </a:extLst>
            </p:cNvPr>
            <p:cNvSpPr/>
            <p:nvPr/>
          </p:nvSpPr>
          <p:spPr>
            <a:xfrm>
              <a:off x="4935273" y="2780499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xmlns="" id="{79A221C4-BCC3-4088-B01A-2557EF9A44EA}"/>
                </a:ext>
              </a:extLst>
            </p:cNvPr>
            <p:cNvSpPr/>
            <p:nvPr/>
          </p:nvSpPr>
          <p:spPr>
            <a:xfrm>
              <a:off x="5246886" y="2780499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xmlns="" id="{C261DFA2-73C5-43AA-A723-D431F5974706}"/>
                </a:ext>
              </a:extLst>
            </p:cNvPr>
            <p:cNvSpPr/>
            <p:nvPr/>
          </p:nvSpPr>
          <p:spPr>
            <a:xfrm>
              <a:off x="5551335" y="3153002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2604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élogramme 3">
            <a:extLst>
              <a:ext uri="{FF2B5EF4-FFF2-40B4-BE49-F238E27FC236}">
                <a16:creationId xmlns:a16="http://schemas.microsoft.com/office/drawing/2014/main" xmlns="" id="{59B5CB0C-88C2-45A4-A15F-A816DAC7FD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D658D49F-5788-4B7D-B1CB-6B9F356F1F01}"/>
              </a:ext>
            </a:extLst>
          </p:cNvPr>
          <p:cNvGrpSpPr/>
          <p:nvPr/>
        </p:nvGrpSpPr>
        <p:grpSpPr>
          <a:xfrm>
            <a:off x="5009258" y="2209800"/>
            <a:ext cx="2168670" cy="1643663"/>
            <a:chOff x="5009258" y="2607169"/>
            <a:chExt cx="2168670" cy="1643663"/>
          </a:xfrm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xmlns="" id="{52C243F7-4026-43F9-A1BA-672726298940}"/>
                </a:ext>
              </a:extLst>
            </p:cNvPr>
            <p:cNvSpPr/>
            <p:nvPr/>
          </p:nvSpPr>
          <p:spPr>
            <a:xfrm>
              <a:off x="5358460" y="3147832"/>
              <a:ext cx="927194" cy="746572"/>
            </a:xfrm>
            <a:custGeom>
              <a:avLst/>
              <a:gdLst>
                <a:gd name="connsiteX0" fmla="*/ 7144 w 733425"/>
                <a:gd name="connsiteY0" fmla="*/ 7144 h 590550"/>
                <a:gd name="connsiteX1" fmla="*/ 731996 w 733425"/>
                <a:gd name="connsiteY1" fmla="*/ 590074 h 590550"/>
                <a:gd name="connsiteX2" fmla="*/ 369094 w 733425"/>
                <a:gd name="connsiteY2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425" h="590550">
                  <a:moveTo>
                    <a:pt x="7144" y="7144"/>
                  </a:moveTo>
                  <a:lnTo>
                    <a:pt x="731996" y="590074"/>
                  </a:lnTo>
                  <a:lnTo>
                    <a:pt x="36909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66FF15E1-7065-46CC-A5CE-29CC62566A74}"/>
                </a:ext>
              </a:extLst>
            </p:cNvPr>
            <p:cNvSpPr/>
            <p:nvPr/>
          </p:nvSpPr>
          <p:spPr>
            <a:xfrm>
              <a:off x="5718501" y="2782974"/>
              <a:ext cx="758613" cy="602074"/>
            </a:xfrm>
            <a:custGeom>
              <a:avLst/>
              <a:gdLst>
                <a:gd name="connsiteX0" fmla="*/ 596741 w 600075"/>
                <a:gd name="connsiteY0" fmla="*/ 476726 h 476250"/>
                <a:gd name="connsiteX1" fmla="*/ 309086 w 600075"/>
                <a:gd name="connsiteY1" fmla="*/ 7144 h 476250"/>
                <a:gd name="connsiteX2" fmla="*/ 7144 w 600075"/>
                <a:gd name="connsiteY2" fmla="*/ 7144 h 476250"/>
                <a:gd name="connsiteX3" fmla="*/ 299561 w 600075"/>
                <a:gd name="connsiteY3" fmla="*/ 47767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476250">
                  <a:moveTo>
                    <a:pt x="596741" y="476726"/>
                  </a:moveTo>
                  <a:lnTo>
                    <a:pt x="309086" y="7144"/>
                  </a:lnTo>
                  <a:lnTo>
                    <a:pt x="7144" y="7144"/>
                  </a:lnTo>
                  <a:lnTo>
                    <a:pt x="299561" y="4776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FED844DF-25B9-4B4C-BA64-A2D37CF25DFE}"/>
                </a:ext>
              </a:extLst>
            </p:cNvPr>
            <p:cNvSpPr/>
            <p:nvPr/>
          </p:nvSpPr>
          <p:spPr>
            <a:xfrm>
              <a:off x="6125503" y="2607169"/>
              <a:ext cx="385327" cy="337161"/>
            </a:xfrm>
            <a:custGeom>
              <a:avLst/>
              <a:gdLst>
                <a:gd name="connsiteX0" fmla="*/ 155734 w 304800"/>
                <a:gd name="connsiteY0" fmla="*/ 260509 h 266700"/>
                <a:gd name="connsiteX1" fmla="*/ 306229 w 304800"/>
                <a:gd name="connsiteY1" fmla="*/ 7144 h 266700"/>
                <a:gd name="connsiteX2" fmla="*/ 7144 w 304800"/>
                <a:gd name="connsiteY2" fmla="*/ 714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266700">
                  <a:moveTo>
                    <a:pt x="155734" y="260509"/>
                  </a:moveTo>
                  <a:lnTo>
                    <a:pt x="30622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xmlns="" id="{B32235D3-B400-4765-AF28-658CA7C9E550}"/>
                </a:ext>
              </a:extLst>
            </p:cNvPr>
            <p:cNvGrpSpPr/>
            <p:nvPr/>
          </p:nvGrpSpPr>
          <p:grpSpPr>
            <a:xfrm>
              <a:off x="5009258" y="4008797"/>
              <a:ext cx="2168670" cy="242035"/>
              <a:chOff x="5009258" y="4008797"/>
              <a:chExt cx="2168670" cy="242035"/>
            </a:xfrm>
          </p:grpSpPr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xmlns="" id="{5E843412-5372-45F3-B063-2085FE4A3467}"/>
                  </a:ext>
                </a:extLst>
              </p:cNvPr>
              <p:cNvSpPr/>
              <p:nvPr/>
            </p:nvSpPr>
            <p:spPr>
              <a:xfrm>
                <a:off x="5227209" y="4010002"/>
                <a:ext cx="240829" cy="240830"/>
              </a:xfrm>
              <a:custGeom>
                <a:avLst/>
                <a:gdLst>
                  <a:gd name="connsiteX0" fmla="*/ 99536 w 190500"/>
                  <a:gd name="connsiteY0" fmla="*/ 7144 h 190500"/>
                  <a:gd name="connsiteX1" fmla="*/ 7144 w 190500"/>
                  <a:gd name="connsiteY1" fmla="*/ 96679 h 190500"/>
                  <a:gd name="connsiteX2" fmla="*/ 99536 w 190500"/>
                  <a:gd name="connsiteY2" fmla="*/ 186214 h 190500"/>
                  <a:gd name="connsiteX3" fmla="*/ 191929 w 190500"/>
                  <a:gd name="connsiteY3" fmla="*/ 96679 h 190500"/>
                  <a:gd name="connsiteX4" fmla="*/ 99536 w 190500"/>
                  <a:gd name="connsiteY4" fmla="*/ 7144 h 190500"/>
                  <a:gd name="connsiteX5" fmla="*/ 99536 w 190500"/>
                  <a:gd name="connsiteY5" fmla="*/ 151924 h 190500"/>
                  <a:gd name="connsiteX6" fmla="*/ 46196 w 190500"/>
                  <a:gd name="connsiteY6" fmla="*/ 96679 h 190500"/>
                  <a:gd name="connsiteX7" fmla="*/ 99536 w 190500"/>
                  <a:gd name="connsiteY7" fmla="*/ 41434 h 190500"/>
                  <a:gd name="connsiteX8" fmla="*/ 152876 w 190500"/>
                  <a:gd name="connsiteY8" fmla="*/ 96679 h 190500"/>
                  <a:gd name="connsiteX9" fmla="*/ 99536 w 190500"/>
                  <a:gd name="connsiteY9" fmla="*/ 15192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90500">
                    <a:moveTo>
                      <a:pt x="99536" y="7144"/>
                    </a:moveTo>
                    <a:cubicBezTo>
                      <a:pt x="46196" y="7144"/>
                      <a:pt x="7144" y="42386"/>
                      <a:pt x="7144" y="96679"/>
                    </a:cubicBezTo>
                    <a:cubicBezTo>
                      <a:pt x="7144" y="150971"/>
                      <a:pt x="46196" y="186214"/>
                      <a:pt x="99536" y="186214"/>
                    </a:cubicBezTo>
                    <a:cubicBezTo>
                      <a:pt x="152876" y="186214"/>
                      <a:pt x="191929" y="150971"/>
                      <a:pt x="191929" y="96679"/>
                    </a:cubicBezTo>
                    <a:cubicBezTo>
                      <a:pt x="191929" y="42386"/>
                      <a:pt x="152876" y="7144"/>
                      <a:pt x="99536" y="7144"/>
                    </a:cubicBezTo>
                    <a:moveTo>
                      <a:pt x="99536" y="151924"/>
                    </a:moveTo>
                    <a:cubicBezTo>
                      <a:pt x="67151" y="151924"/>
                      <a:pt x="46196" y="129064"/>
                      <a:pt x="46196" y="96679"/>
                    </a:cubicBezTo>
                    <a:cubicBezTo>
                      <a:pt x="46196" y="64294"/>
                      <a:pt x="67151" y="41434"/>
                      <a:pt x="99536" y="41434"/>
                    </a:cubicBezTo>
                    <a:cubicBezTo>
                      <a:pt x="131921" y="41434"/>
                      <a:pt x="152876" y="64294"/>
                      <a:pt x="152876" y="96679"/>
                    </a:cubicBezTo>
                    <a:cubicBezTo>
                      <a:pt x="152876" y="129064"/>
                      <a:pt x="131921" y="151924"/>
                      <a:pt x="99536" y="151924"/>
                    </a:cubicBezTo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xmlns="" id="{34D1267E-A1B4-44F4-B466-42993A4F8C48}"/>
                  </a:ext>
                </a:extLst>
              </p:cNvPr>
              <p:cNvSpPr/>
              <p:nvPr/>
            </p:nvSpPr>
            <p:spPr>
              <a:xfrm>
                <a:off x="5552329" y="4014818"/>
                <a:ext cx="180622" cy="228788"/>
              </a:xfrm>
              <a:custGeom>
                <a:avLst/>
                <a:gdLst>
                  <a:gd name="connsiteX0" fmla="*/ 104299 w 142875"/>
                  <a:gd name="connsiteY0" fmla="*/ 89059 h 180975"/>
                  <a:gd name="connsiteX1" fmla="*/ 104299 w 142875"/>
                  <a:gd name="connsiteY1" fmla="*/ 89059 h 180975"/>
                  <a:gd name="connsiteX2" fmla="*/ 133826 w 142875"/>
                  <a:gd name="connsiteY2" fmla="*/ 50959 h 180975"/>
                  <a:gd name="connsiteX3" fmla="*/ 70961 w 142875"/>
                  <a:gd name="connsiteY3" fmla="*/ 7144 h 180975"/>
                  <a:gd name="connsiteX4" fmla="*/ 7144 w 142875"/>
                  <a:gd name="connsiteY4" fmla="*/ 7144 h 180975"/>
                  <a:gd name="connsiteX5" fmla="*/ 7144 w 142875"/>
                  <a:gd name="connsiteY5" fmla="*/ 178594 h 180975"/>
                  <a:gd name="connsiteX6" fmla="*/ 77629 w 142875"/>
                  <a:gd name="connsiteY6" fmla="*/ 178594 h 180975"/>
                  <a:gd name="connsiteX7" fmla="*/ 142399 w 142875"/>
                  <a:gd name="connsiteY7" fmla="*/ 130969 h 180975"/>
                  <a:gd name="connsiteX8" fmla="*/ 104299 w 142875"/>
                  <a:gd name="connsiteY8" fmla="*/ 89059 h 180975"/>
                  <a:gd name="connsiteX9" fmla="*/ 44291 w 142875"/>
                  <a:gd name="connsiteY9" fmla="*/ 39529 h 180975"/>
                  <a:gd name="connsiteX10" fmla="*/ 70009 w 142875"/>
                  <a:gd name="connsiteY10" fmla="*/ 39529 h 180975"/>
                  <a:gd name="connsiteX11" fmla="*/ 95726 w 142875"/>
                  <a:gd name="connsiteY11" fmla="*/ 57626 h 180975"/>
                  <a:gd name="connsiteX12" fmla="*/ 71914 w 142875"/>
                  <a:gd name="connsiteY12" fmla="*/ 76676 h 180975"/>
                  <a:gd name="connsiteX13" fmla="*/ 44291 w 142875"/>
                  <a:gd name="connsiteY13" fmla="*/ 76676 h 180975"/>
                  <a:gd name="connsiteX14" fmla="*/ 44291 w 142875"/>
                  <a:gd name="connsiteY14" fmla="*/ 39529 h 180975"/>
                  <a:gd name="connsiteX15" fmla="*/ 78581 w 142875"/>
                  <a:gd name="connsiteY15" fmla="*/ 147161 h 180975"/>
                  <a:gd name="connsiteX16" fmla="*/ 44291 w 142875"/>
                  <a:gd name="connsiteY16" fmla="*/ 147161 h 180975"/>
                  <a:gd name="connsiteX17" fmla="*/ 44291 w 142875"/>
                  <a:gd name="connsiteY17" fmla="*/ 108109 h 180975"/>
                  <a:gd name="connsiteX18" fmla="*/ 72866 w 142875"/>
                  <a:gd name="connsiteY18" fmla="*/ 108109 h 180975"/>
                  <a:gd name="connsiteX19" fmla="*/ 103346 w 142875"/>
                  <a:gd name="connsiteY19" fmla="*/ 127159 h 180975"/>
                  <a:gd name="connsiteX20" fmla="*/ 78581 w 142875"/>
                  <a:gd name="connsiteY20" fmla="*/ 14716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2875" h="180975">
                    <a:moveTo>
                      <a:pt x="104299" y="89059"/>
                    </a:moveTo>
                    <a:lnTo>
                      <a:pt x="104299" y="89059"/>
                    </a:lnTo>
                    <a:cubicBezTo>
                      <a:pt x="122396" y="83344"/>
                      <a:pt x="133826" y="70009"/>
                      <a:pt x="133826" y="50959"/>
                    </a:cubicBezTo>
                    <a:cubicBezTo>
                      <a:pt x="133826" y="13811"/>
                      <a:pt x="101441" y="7144"/>
                      <a:pt x="70961" y="7144"/>
                    </a:cubicBez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77629" y="178594"/>
                    </a:lnTo>
                    <a:cubicBezTo>
                      <a:pt x="108109" y="178594"/>
                      <a:pt x="142399" y="167164"/>
                      <a:pt x="142399" y="130969"/>
                    </a:cubicBezTo>
                    <a:cubicBezTo>
                      <a:pt x="141446" y="109061"/>
                      <a:pt x="126206" y="91916"/>
                      <a:pt x="104299" y="89059"/>
                    </a:cubicBezTo>
                    <a:moveTo>
                      <a:pt x="44291" y="39529"/>
                    </a:moveTo>
                    <a:lnTo>
                      <a:pt x="70009" y="39529"/>
                    </a:lnTo>
                    <a:cubicBezTo>
                      <a:pt x="81439" y="39529"/>
                      <a:pt x="95726" y="43339"/>
                      <a:pt x="95726" y="57626"/>
                    </a:cubicBezTo>
                    <a:cubicBezTo>
                      <a:pt x="95726" y="70961"/>
                      <a:pt x="83344" y="76676"/>
                      <a:pt x="71914" y="76676"/>
                    </a:cubicBezTo>
                    <a:lnTo>
                      <a:pt x="44291" y="76676"/>
                    </a:lnTo>
                    <a:lnTo>
                      <a:pt x="44291" y="39529"/>
                    </a:lnTo>
                    <a:close/>
                    <a:moveTo>
                      <a:pt x="78581" y="147161"/>
                    </a:moveTo>
                    <a:lnTo>
                      <a:pt x="44291" y="147161"/>
                    </a:lnTo>
                    <a:lnTo>
                      <a:pt x="44291" y="108109"/>
                    </a:lnTo>
                    <a:lnTo>
                      <a:pt x="72866" y="108109"/>
                    </a:lnTo>
                    <a:cubicBezTo>
                      <a:pt x="85249" y="108109"/>
                      <a:pt x="103346" y="110966"/>
                      <a:pt x="103346" y="127159"/>
                    </a:cubicBezTo>
                    <a:cubicBezTo>
                      <a:pt x="103346" y="141446"/>
                      <a:pt x="90011" y="147161"/>
                      <a:pt x="78581" y="147161"/>
                    </a:cubicBezTo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xmlns="" id="{4B5682D5-449C-4938-93A2-4E4A970E64D0}"/>
                  </a:ext>
                </a:extLst>
              </p:cNvPr>
              <p:cNvSpPr/>
              <p:nvPr/>
            </p:nvSpPr>
            <p:spPr>
              <a:xfrm>
                <a:off x="6050846" y="4014818"/>
                <a:ext cx="168581" cy="228788"/>
              </a:xfrm>
              <a:custGeom>
                <a:avLst/>
                <a:gdLst>
                  <a:gd name="connsiteX0" fmla="*/ 45244 w 133350"/>
                  <a:gd name="connsiteY0" fmla="*/ 109061 h 180975"/>
                  <a:gd name="connsiteX1" fmla="*/ 118586 w 133350"/>
                  <a:gd name="connsiteY1" fmla="*/ 109061 h 180975"/>
                  <a:gd name="connsiteX2" fmla="*/ 118586 w 133350"/>
                  <a:gd name="connsiteY2" fmla="*/ 73819 h 180975"/>
                  <a:gd name="connsiteX3" fmla="*/ 45244 w 133350"/>
                  <a:gd name="connsiteY3" fmla="*/ 73819 h 180975"/>
                  <a:gd name="connsiteX4" fmla="*/ 45244 w 133350"/>
                  <a:gd name="connsiteY4" fmla="*/ 42386 h 180975"/>
                  <a:gd name="connsiteX5" fmla="*/ 123349 w 133350"/>
                  <a:gd name="connsiteY5" fmla="*/ 42386 h 180975"/>
                  <a:gd name="connsiteX6" fmla="*/ 123349 w 133350"/>
                  <a:gd name="connsiteY6" fmla="*/ 7144 h 180975"/>
                  <a:gd name="connsiteX7" fmla="*/ 7144 w 133350"/>
                  <a:gd name="connsiteY7" fmla="*/ 7144 h 180975"/>
                  <a:gd name="connsiteX8" fmla="*/ 7144 w 133350"/>
                  <a:gd name="connsiteY8" fmla="*/ 178594 h 180975"/>
                  <a:gd name="connsiteX9" fmla="*/ 128111 w 133350"/>
                  <a:gd name="connsiteY9" fmla="*/ 178594 h 180975"/>
                  <a:gd name="connsiteX10" fmla="*/ 128111 w 133350"/>
                  <a:gd name="connsiteY10" fmla="*/ 144304 h 180975"/>
                  <a:gd name="connsiteX11" fmla="*/ 45244 w 133350"/>
                  <a:gd name="connsiteY11" fmla="*/ 1443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180975">
                    <a:moveTo>
                      <a:pt x="45244" y="109061"/>
                    </a:moveTo>
                    <a:lnTo>
                      <a:pt x="118586" y="109061"/>
                    </a:lnTo>
                    <a:lnTo>
                      <a:pt x="118586" y="73819"/>
                    </a:lnTo>
                    <a:lnTo>
                      <a:pt x="45244" y="73819"/>
                    </a:lnTo>
                    <a:lnTo>
                      <a:pt x="45244" y="42386"/>
                    </a:lnTo>
                    <a:lnTo>
                      <a:pt x="123349" y="42386"/>
                    </a:lnTo>
                    <a:lnTo>
                      <a:pt x="123349" y="7144"/>
                    </a:ln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128111" y="178594"/>
                    </a:lnTo>
                    <a:lnTo>
                      <a:pt x="128111" y="144304"/>
                    </a:lnTo>
                    <a:lnTo>
                      <a:pt x="45244" y="14430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xmlns="" id="{16C7ADE1-FF65-4AC0-B6D7-E42DBD7FFC4B}"/>
                  </a:ext>
                </a:extLst>
              </p:cNvPr>
              <p:cNvSpPr/>
              <p:nvPr/>
            </p:nvSpPr>
            <p:spPr>
              <a:xfrm>
                <a:off x="6526483" y="4008797"/>
                <a:ext cx="168581" cy="240830"/>
              </a:xfrm>
              <a:custGeom>
                <a:avLst/>
                <a:gdLst>
                  <a:gd name="connsiteX0" fmla="*/ 51911 w 133350"/>
                  <a:gd name="connsiteY0" fmla="*/ 60484 h 190500"/>
                  <a:gd name="connsiteX1" fmla="*/ 77629 w 133350"/>
                  <a:gd name="connsiteY1" fmla="*/ 42386 h 190500"/>
                  <a:gd name="connsiteX2" fmla="*/ 105251 w 133350"/>
                  <a:gd name="connsiteY2" fmla="*/ 53816 h 190500"/>
                  <a:gd name="connsiteX3" fmla="*/ 130969 w 133350"/>
                  <a:gd name="connsiteY3" fmla="*/ 25241 h 190500"/>
                  <a:gd name="connsiteX4" fmla="*/ 78581 w 133350"/>
                  <a:gd name="connsiteY4" fmla="*/ 7144 h 190500"/>
                  <a:gd name="connsiteX5" fmla="*/ 12859 w 133350"/>
                  <a:gd name="connsiteY5" fmla="*/ 62389 h 190500"/>
                  <a:gd name="connsiteX6" fmla="*/ 92869 w 133350"/>
                  <a:gd name="connsiteY6" fmla="*/ 133826 h 190500"/>
                  <a:gd name="connsiteX7" fmla="*/ 67151 w 133350"/>
                  <a:gd name="connsiteY7" fmla="*/ 151924 h 190500"/>
                  <a:gd name="connsiteX8" fmla="*/ 33814 w 133350"/>
                  <a:gd name="connsiteY8" fmla="*/ 135731 h 190500"/>
                  <a:gd name="connsiteX9" fmla="*/ 7144 w 133350"/>
                  <a:gd name="connsiteY9" fmla="*/ 165259 h 190500"/>
                  <a:gd name="connsiteX10" fmla="*/ 64294 w 133350"/>
                  <a:gd name="connsiteY10" fmla="*/ 187166 h 190500"/>
                  <a:gd name="connsiteX11" fmla="*/ 130016 w 133350"/>
                  <a:gd name="connsiteY11" fmla="*/ 130969 h 190500"/>
                  <a:gd name="connsiteX12" fmla="*/ 51911 w 133350"/>
                  <a:gd name="connsiteY12" fmla="*/ 6048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350" h="190500">
                    <a:moveTo>
                      <a:pt x="51911" y="60484"/>
                    </a:moveTo>
                    <a:cubicBezTo>
                      <a:pt x="51911" y="48101"/>
                      <a:pt x="66199" y="42386"/>
                      <a:pt x="77629" y="42386"/>
                    </a:cubicBezTo>
                    <a:cubicBezTo>
                      <a:pt x="87154" y="42386"/>
                      <a:pt x="98584" y="46196"/>
                      <a:pt x="105251" y="53816"/>
                    </a:cubicBezTo>
                    <a:lnTo>
                      <a:pt x="130969" y="25241"/>
                    </a:lnTo>
                    <a:cubicBezTo>
                      <a:pt x="116681" y="12859"/>
                      <a:pt x="97631" y="7144"/>
                      <a:pt x="78581" y="7144"/>
                    </a:cubicBezTo>
                    <a:cubicBezTo>
                      <a:pt x="45244" y="7144"/>
                      <a:pt x="12859" y="26194"/>
                      <a:pt x="12859" y="62389"/>
                    </a:cubicBezTo>
                    <a:cubicBezTo>
                      <a:pt x="12859" y="119539"/>
                      <a:pt x="92869" y="102394"/>
                      <a:pt x="92869" y="133826"/>
                    </a:cubicBezTo>
                    <a:cubicBezTo>
                      <a:pt x="92869" y="146209"/>
                      <a:pt x="79534" y="151924"/>
                      <a:pt x="67151" y="151924"/>
                    </a:cubicBezTo>
                    <a:cubicBezTo>
                      <a:pt x="54769" y="151924"/>
                      <a:pt x="42386" y="146209"/>
                      <a:pt x="33814" y="135731"/>
                    </a:cubicBezTo>
                    <a:lnTo>
                      <a:pt x="7144" y="165259"/>
                    </a:lnTo>
                    <a:cubicBezTo>
                      <a:pt x="23336" y="180499"/>
                      <a:pt x="42386" y="187166"/>
                      <a:pt x="64294" y="187166"/>
                    </a:cubicBezTo>
                    <a:cubicBezTo>
                      <a:pt x="99536" y="187166"/>
                      <a:pt x="130016" y="169069"/>
                      <a:pt x="130016" y="130969"/>
                    </a:cubicBezTo>
                    <a:cubicBezTo>
                      <a:pt x="130969" y="71914"/>
                      <a:pt x="51911" y="91916"/>
                      <a:pt x="51911" y="60484"/>
                    </a:cubicBezTo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xmlns="" id="{3BB6971F-66EB-42FB-8141-DA37F802B9AD}"/>
                  </a:ext>
                </a:extLst>
              </p:cNvPr>
              <p:cNvSpPr/>
              <p:nvPr/>
            </p:nvSpPr>
            <p:spPr>
              <a:xfrm>
                <a:off x="6774538" y="4014818"/>
                <a:ext cx="168581" cy="228788"/>
              </a:xfrm>
              <a:custGeom>
                <a:avLst/>
                <a:gdLst>
                  <a:gd name="connsiteX0" fmla="*/ 45244 w 133350"/>
                  <a:gd name="connsiteY0" fmla="*/ 109061 h 180975"/>
                  <a:gd name="connsiteX1" fmla="*/ 119539 w 133350"/>
                  <a:gd name="connsiteY1" fmla="*/ 109061 h 180975"/>
                  <a:gd name="connsiteX2" fmla="*/ 119539 w 133350"/>
                  <a:gd name="connsiteY2" fmla="*/ 73819 h 180975"/>
                  <a:gd name="connsiteX3" fmla="*/ 45244 w 133350"/>
                  <a:gd name="connsiteY3" fmla="*/ 73819 h 180975"/>
                  <a:gd name="connsiteX4" fmla="*/ 45244 w 133350"/>
                  <a:gd name="connsiteY4" fmla="*/ 42386 h 180975"/>
                  <a:gd name="connsiteX5" fmla="*/ 123349 w 133350"/>
                  <a:gd name="connsiteY5" fmla="*/ 42386 h 180975"/>
                  <a:gd name="connsiteX6" fmla="*/ 123349 w 133350"/>
                  <a:gd name="connsiteY6" fmla="*/ 7144 h 180975"/>
                  <a:gd name="connsiteX7" fmla="*/ 7144 w 133350"/>
                  <a:gd name="connsiteY7" fmla="*/ 7144 h 180975"/>
                  <a:gd name="connsiteX8" fmla="*/ 7144 w 133350"/>
                  <a:gd name="connsiteY8" fmla="*/ 178594 h 180975"/>
                  <a:gd name="connsiteX9" fmla="*/ 128111 w 133350"/>
                  <a:gd name="connsiteY9" fmla="*/ 178594 h 180975"/>
                  <a:gd name="connsiteX10" fmla="*/ 128111 w 133350"/>
                  <a:gd name="connsiteY10" fmla="*/ 144304 h 180975"/>
                  <a:gd name="connsiteX11" fmla="*/ 45244 w 133350"/>
                  <a:gd name="connsiteY11" fmla="*/ 1443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180975">
                    <a:moveTo>
                      <a:pt x="45244" y="109061"/>
                    </a:moveTo>
                    <a:lnTo>
                      <a:pt x="119539" y="109061"/>
                    </a:lnTo>
                    <a:lnTo>
                      <a:pt x="119539" y="73819"/>
                    </a:lnTo>
                    <a:lnTo>
                      <a:pt x="45244" y="73819"/>
                    </a:lnTo>
                    <a:lnTo>
                      <a:pt x="45244" y="42386"/>
                    </a:lnTo>
                    <a:lnTo>
                      <a:pt x="123349" y="42386"/>
                    </a:lnTo>
                    <a:lnTo>
                      <a:pt x="123349" y="7144"/>
                    </a:ln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128111" y="178594"/>
                    </a:lnTo>
                    <a:lnTo>
                      <a:pt x="128111" y="144304"/>
                    </a:lnTo>
                    <a:lnTo>
                      <a:pt x="45244" y="14430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xmlns="" id="{E57E17DC-E9D9-4AB2-B6C8-77D402A62737}"/>
                  </a:ext>
                </a:extLst>
              </p:cNvPr>
              <p:cNvSpPr/>
              <p:nvPr/>
            </p:nvSpPr>
            <p:spPr>
              <a:xfrm>
                <a:off x="5806403" y="4014818"/>
                <a:ext cx="180622" cy="228788"/>
              </a:xfrm>
              <a:custGeom>
                <a:avLst/>
                <a:gdLst>
                  <a:gd name="connsiteX0" fmla="*/ 7144 w 142875"/>
                  <a:gd name="connsiteY0" fmla="*/ 40481 h 180975"/>
                  <a:gd name="connsiteX1" fmla="*/ 53816 w 142875"/>
                  <a:gd name="connsiteY1" fmla="*/ 40481 h 180975"/>
                  <a:gd name="connsiteX2" fmla="*/ 53816 w 142875"/>
                  <a:gd name="connsiteY2" fmla="*/ 40481 h 180975"/>
                  <a:gd name="connsiteX3" fmla="*/ 53816 w 142875"/>
                  <a:gd name="connsiteY3" fmla="*/ 178594 h 180975"/>
                  <a:gd name="connsiteX4" fmla="*/ 93821 w 142875"/>
                  <a:gd name="connsiteY4" fmla="*/ 178594 h 180975"/>
                  <a:gd name="connsiteX5" fmla="*/ 93821 w 142875"/>
                  <a:gd name="connsiteY5" fmla="*/ 40481 h 180975"/>
                  <a:gd name="connsiteX6" fmla="*/ 93821 w 142875"/>
                  <a:gd name="connsiteY6" fmla="*/ 40481 h 180975"/>
                  <a:gd name="connsiteX7" fmla="*/ 140494 w 142875"/>
                  <a:gd name="connsiteY7" fmla="*/ 40481 h 180975"/>
                  <a:gd name="connsiteX8" fmla="*/ 140494 w 142875"/>
                  <a:gd name="connsiteY8" fmla="*/ 7144 h 180975"/>
                  <a:gd name="connsiteX9" fmla="*/ 7144 w 142875"/>
                  <a:gd name="connsiteY9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875" h="180975">
                    <a:moveTo>
                      <a:pt x="7144" y="40481"/>
                    </a:moveTo>
                    <a:lnTo>
                      <a:pt x="53816" y="40481"/>
                    </a:lnTo>
                    <a:lnTo>
                      <a:pt x="53816" y="40481"/>
                    </a:lnTo>
                    <a:lnTo>
                      <a:pt x="53816" y="178594"/>
                    </a:lnTo>
                    <a:lnTo>
                      <a:pt x="93821" y="178594"/>
                    </a:lnTo>
                    <a:lnTo>
                      <a:pt x="93821" y="40481"/>
                    </a:lnTo>
                    <a:lnTo>
                      <a:pt x="93821" y="40481"/>
                    </a:lnTo>
                    <a:lnTo>
                      <a:pt x="140494" y="40481"/>
                    </a:lnTo>
                    <a:lnTo>
                      <a:pt x="140494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xmlns="" id="{85754B14-ACD2-403C-8C5E-52756A43765E}"/>
                  </a:ext>
                </a:extLst>
              </p:cNvPr>
              <p:cNvSpPr/>
              <p:nvPr/>
            </p:nvSpPr>
            <p:spPr>
              <a:xfrm>
                <a:off x="6997306" y="4014818"/>
                <a:ext cx="180622" cy="228788"/>
              </a:xfrm>
              <a:custGeom>
                <a:avLst/>
                <a:gdLst>
                  <a:gd name="connsiteX0" fmla="*/ 96679 w 142875"/>
                  <a:gd name="connsiteY0" fmla="*/ 106204 h 180975"/>
                  <a:gd name="connsiteX1" fmla="*/ 133826 w 142875"/>
                  <a:gd name="connsiteY1" fmla="*/ 59531 h 180975"/>
                  <a:gd name="connsiteX2" fmla="*/ 69056 w 142875"/>
                  <a:gd name="connsiteY2" fmla="*/ 7144 h 180975"/>
                  <a:gd name="connsiteX3" fmla="*/ 7144 w 142875"/>
                  <a:gd name="connsiteY3" fmla="*/ 7144 h 180975"/>
                  <a:gd name="connsiteX4" fmla="*/ 23336 w 142875"/>
                  <a:gd name="connsiteY4" fmla="*/ 39529 h 180975"/>
                  <a:gd name="connsiteX5" fmla="*/ 40481 w 142875"/>
                  <a:gd name="connsiteY5" fmla="*/ 39529 h 180975"/>
                  <a:gd name="connsiteX6" fmla="*/ 40481 w 142875"/>
                  <a:gd name="connsiteY6" fmla="*/ 39529 h 180975"/>
                  <a:gd name="connsiteX7" fmla="*/ 65246 w 142875"/>
                  <a:gd name="connsiteY7" fmla="*/ 39529 h 180975"/>
                  <a:gd name="connsiteX8" fmla="*/ 94774 w 142875"/>
                  <a:gd name="connsiteY8" fmla="*/ 59531 h 180975"/>
                  <a:gd name="connsiteX9" fmla="*/ 63341 w 142875"/>
                  <a:gd name="connsiteY9" fmla="*/ 78581 h 180975"/>
                  <a:gd name="connsiteX10" fmla="*/ 43339 w 142875"/>
                  <a:gd name="connsiteY10" fmla="*/ 78581 h 180975"/>
                  <a:gd name="connsiteX11" fmla="*/ 95726 w 142875"/>
                  <a:gd name="connsiteY11" fmla="*/ 178594 h 180975"/>
                  <a:gd name="connsiteX12" fmla="*/ 141446 w 142875"/>
                  <a:gd name="connsiteY12" fmla="*/ 178594 h 180975"/>
                  <a:gd name="connsiteX13" fmla="*/ 96679 w 142875"/>
                  <a:gd name="connsiteY13" fmla="*/ 1062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80975">
                    <a:moveTo>
                      <a:pt x="96679" y="106204"/>
                    </a:moveTo>
                    <a:cubicBezTo>
                      <a:pt x="120491" y="101441"/>
                      <a:pt x="133826" y="83344"/>
                      <a:pt x="133826" y="59531"/>
                    </a:cubicBezTo>
                    <a:cubicBezTo>
                      <a:pt x="133826" y="19526"/>
                      <a:pt x="104299" y="7144"/>
                      <a:pt x="69056" y="7144"/>
                    </a:cubicBezTo>
                    <a:lnTo>
                      <a:pt x="7144" y="7144"/>
                    </a:lnTo>
                    <a:lnTo>
                      <a:pt x="23336" y="39529"/>
                    </a:lnTo>
                    <a:lnTo>
                      <a:pt x="40481" y="39529"/>
                    </a:lnTo>
                    <a:lnTo>
                      <a:pt x="40481" y="39529"/>
                    </a:lnTo>
                    <a:lnTo>
                      <a:pt x="65246" y="39529"/>
                    </a:lnTo>
                    <a:cubicBezTo>
                      <a:pt x="78581" y="39529"/>
                      <a:pt x="94774" y="42386"/>
                      <a:pt x="94774" y="59531"/>
                    </a:cubicBezTo>
                    <a:cubicBezTo>
                      <a:pt x="94774" y="78581"/>
                      <a:pt x="76676" y="78581"/>
                      <a:pt x="63341" y="78581"/>
                    </a:cubicBezTo>
                    <a:lnTo>
                      <a:pt x="43339" y="78581"/>
                    </a:lnTo>
                    <a:lnTo>
                      <a:pt x="95726" y="178594"/>
                    </a:lnTo>
                    <a:lnTo>
                      <a:pt x="141446" y="178594"/>
                    </a:lnTo>
                    <a:lnTo>
                      <a:pt x="96679" y="10620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xmlns="" id="{02E4B0C1-2D66-4D8B-B4A6-2FDF177896F3}"/>
                  </a:ext>
                </a:extLst>
              </p:cNvPr>
              <p:cNvSpPr/>
              <p:nvPr/>
            </p:nvSpPr>
            <p:spPr>
              <a:xfrm>
                <a:off x="5009258" y="4014818"/>
                <a:ext cx="144498" cy="228788"/>
              </a:xfrm>
              <a:custGeom>
                <a:avLst/>
                <a:gdLst>
                  <a:gd name="connsiteX0" fmla="*/ 74771 w 114300"/>
                  <a:gd name="connsiteY0" fmla="*/ 114776 h 180975"/>
                  <a:gd name="connsiteX1" fmla="*/ 57626 w 114300"/>
                  <a:gd name="connsiteY1" fmla="*/ 146209 h 180975"/>
                  <a:gd name="connsiteX2" fmla="*/ 41434 w 114300"/>
                  <a:gd name="connsiteY2" fmla="*/ 131921 h 180975"/>
                  <a:gd name="connsiteX3" fmla="*/ 7144 w 114300"/>
                  <a:gd name="connsiteY3" fmla="*/ 139541 h 180975"/>
                  <a:gd name="connsiteX4" fmla="*/ 58579 w 114300"/>
                  <a:gd name="connsiteY4" fmla="*/ 178594 h 180975"/>
                  <a:gd name="connsiteX5" fmla="*/ 111919 w 114300"/>
                  <a:gd name="connsiteY5" fmla="*/ 118586 h 180975"/>
                  <a:gd name="connsiteX6" fmla="*/ 111919 w 114300"/>
                  <a:gd name="connsiteY6" fmla="*/ 7144 h 180975"/>
                  <a:gd name="connsiteX7" fmla="*/ 74771 w 114300"/>
                  <a:gd name="connsiteY7" fmla="*/ 7144 h 180975"/>
                  <a:gd name="connsiteX8" fmla="*/ 74771 w 114300"/>
                  <a:gd name="connsiteY8" fmla="*/ 11477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" h="180975">
                    <a:moveTo>
                      <a:pt x="74771" y="114776"/>
                    </a:moveTo>
                    <a:cubicBezTo>
                      <a:pt x="74771" y="127159"/>
                      <a:pt x="74771" y="146209"/>
                      <a:pt x="57626" y="146209"/>
                    </a:cubicBezTo>
                    <a:cubicBezTo>
                      <a:pt x="50006" y="146209"/>
                      <a:pt x="42386" y="139541"/>
                      <a:pt x="41434" y="131921"/>
                    </a:cubicBezTo>
                    <a:lnTo>
                      <a:pt x="7144" y="139541"/>
                    </a:lnTo>
                    <a:cubicBezTo>
                      <a:pt x="12859" y="166211"/>
                      <a:pt x="31909" y="178594"/>
                      <a:pt x="58579" y="178594"/>
                    </a:cubicBezTo>
                    <a:cubicBezTo>
                      <a:pt x="104299" y="178594"/>
                      <a:pt x="111919" y="149066"/>
                      <a:pt x="111919" y="118586"/>
                    </a:cubicBezTo>
                    <a:lnTo>
                      <a:pt x="111919" y="7144"/>
                    </a:lnTo>
                    <a:lnTo>
                      <a:pt x="74771" y="7144"/>
                    </a:lnTo>
                    <a:lnTo>
                      <a:pt x="74771" y="11477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xmlns="" id="{71A6BE59-027C-467A-B8B8-DCD678F2A5A7}"/>
                  </a:ext>
                </a:extLst>
              </p:cNvPr>
              <p:cNvSpPr/>
              <p:nvPr/>
            </p:nvSpPr>
            <p:spPr>
              <a:xfrm>
                <a:off x="6297695" y="4014818"/>
                <a:ext cx="192664" cy="228788"/>
              </a:xfrm>
              <a:custGeom>
                <a:avLst/>
                <a:gdLst>
                  <a:gd name="connsiteX0" fmla="*/ 17621 w 152400"/>
                  <a:gd name="connsiteY0" fmla="*/ 7144 h 180975"/>
                  <a:gd name="connsiteX1" fmla="*/ 70961 w 152400"/>
                  <a:gd name="connsiteY1" fmla="*/ 110014 h 180975"/>
                  <a:gd name="connsiteX2" fmla="*/ 7144 w 152400"/>
                  <a:gd name="connsiteY2" fmla="*/ 110014 h 180975"/>
                  <a:gd name="connsiteX3" fmla="*/ 7144 w 152400"/>
                  <a:gd name="connsiteY3" fmla="*/ 144304 h 180975"/>
                  <a:gd name="connsiteX4" fmla="*/ 88106 w 152400"/>
                  <a:gd name="connsiteY4" fmla="*/ 144304 h 180975"/>
                  <a:gd name="connsiteX5" fmla="*/ 106204 w 152400"/>
                  <a:gd name="connsiteY5" fmla="*/ 178594 h 180975"/>
                  <a:gd name="connsiteX6" fmla="*/ 151924 w 152400"/>
                  <a:gd name="connsiteY6" fmla="*/ 178594 h 180975"/>
                  <a:gd name="connsiteX7" fmla="*/ 63341 w 152400"/>
                  <a:gd name="connsiteY7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180975">
                    <a:moveTo>
                      <a:pt x="17621" y="7144"/>
                    </a:moveTo>
                    <a:lnTo>
                      <a:pt x="70961" y="110014"/>
                    </a:lnTo>
                    <a:lnTo>
                      <a:pt x="7144" y="110014"/>
                    </a:lnTo>
                    <a:lnTo>
                      <a:pt x="7144" y="144304"/>
                    </a:lnTo>
                    <a:lnTo>
                      <a:pt x="88106" y="144304"/>
                    </a:lnTo>
                    <a:lnTo>
                      <a:pt x="106204" y="178594"/>
                    </a:lnTo>
                    <a:lnTo>
                      <a:pt x="151924" y="178594"/>
                    </a:lnTo>
                    <a:lnTo>
                      <a:pt x="63341" y="714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352048E9-058E-4B8A-8310-EE2C060F7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2824" y="4124232"/>
            <a:ext cx="5706351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07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xmlns="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xmlns="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xmlns="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xmlns="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xmlns="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xmlns="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63E0606B-7549-43EC-827F-9011BE886B16}"/>
              </a:ext>
            </a:extLst>
          </p:cNvPr>
          <p:cNvGrpSpPr/>
          <p:nvPr userDrawn="1"/>
        </p:nvGrpSpPr>
        <p:grpSpPr>
          <a:xfrm>
            <a:off x="5858510" y="2586627"/>
            <a:ext cx="474980" cy="596966"/>
            <a:chOff x="4798218" y="7145968"/>
            <a:chExt cx="174308" cy="219075"/>
          </a:xfrm>
          <a:solidFill>
            <a:schemeClr val="bg1"/>
          </a:solidFill>
        </p:grpSpPr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E4722AA9-8083-4B65-AD5C-8319A5033505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12EDA8A3-72C2-42C1-B874-EBE9849599ED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xmlns="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xmlns="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xmlns="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7162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xmlns="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xmlns="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xmlns="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xmlns="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xmlns="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xmlns="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88216971-69F0-4D92-93CE-6E51DB7006C8}"/>
              </a:ext>
            </a:extLst>
          </p:cNvPr>
          <p:cNvGrpSpPr/>
          <p:nvPr userDrawn="1"/>
        </p:nvGrpSpPr>
        <p:grpSpPr>
          <a:xfrm>
            <a:off x="5787135" y="2505538"/>
            <a:ext cx="617730" cy="739720"/>
            <a:chOff x="5015388" y="7100248"/>
            <a:chExt cx="226695" cy="271463"/>
          </a:xfrm>
          <a:solidFill>
            <a:schemeClr val="bg1"/>
          </a:solidFill>
        </p:grpSpPr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B6BB8D46-587E-4BAE-9A57-ECD3BFC393BE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3BED7EB2-79C0-4DB9-BFF6-3575E3AFF956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F1AE8DBF-30B1-48C4-9246-B177379E9A91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xmlns="" id="{E10BCFED-8348-4DF7-BA87-6A26FB8FEC1D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riangle isocèle 34">
            <a:extLst>
              <a:ext uri="{FF2B5EF4-FFF2-40B4-BE49-F238E27FC236}">
                <a16:creationId xmlns:a16="http://schemas.microsoft.com/office/drawing/2014/main" xmlns="" id="{9728520C-3DC4-4D92-A821-23DB27969816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xmlns="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5823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xmlns="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xmlns="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xmlns="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xmlns="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xmlns="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xmlns="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C74F9632-838A-4144-9B07-3A279BDF7669}"/>
              </a:ext>
            </a:extLst>
          </p:cNvPr>
          <p:cNvGrpSpPr/>
          <p:nvPr userDrawn="1"/>
        </p:nvGrpSpPr>
        <p:grpSpPr>
          <a:xfrm>
            <a:off x="5883169" y="2510730"/>
            <a:ext cx="425662" cy="734528"/>
            <a:chOff x="5294471" y="7105963"/>
            <a:chExt cx="156210" cy="269558"/>
          </a:xfrm>
          <a:solidFill>
            <a:schemeClr val="bg1"/>
          </a:solidFill>
        </p:grpSpPr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BF1C1B9D-5FDC-4D7B-AB49-5041BE8F4C65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20C72CD5-4736-4B9F-B7AC-2CAAAF7BED55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E380F373-DE2C-48F9-A902-6DE9BEE83575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AD1C4B94-B24B-45D0-A1C8-CD990D49F675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8" name="Triangle isocèle 37">
            <a:extLst>
              <a:ext uri="{FF2B5EF4-FFF2-40B4-BE49-F238E27FC236}">
                <a16:creationId xmlns:a16="http://schemas.microsoft.com/office/drawing/2014/main" xmlns="" id="{07A62E85-72DF-44E1-ADA6-CD919D083ED2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riangle isocèle 38">
            <a:extLst>
              <a:ext uri="{FF2B5EF4-FFF2-40B4-BE49-F238E27FC236}">
                <a16:creationId xmlns:a16="http://schemas.microsoft.com/office/drawing/2014/main" xmlns="" id="{96EFE369-2913-44BA-8AC6-9AC5A2E4B692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xmlns="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8507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xmlns="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xmlns="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xmlns="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xmlns="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xmlns="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xmlns="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grpSp>
        <p:nvGrpSpPr>
          <p:cNvPr id="26" name="Graphique 100">
            <a:extLst>
              <a:ext uri="{FF2B5EF4-FFF2-40B4-BE49-F238E27FC236}">
                <a16:creationId xmlns:a16="http://schemas.microsoft.com/office/drawing/2014/main" xmlns="" id="{3120A297-0ECE-4B77-A3F5-28338F1AB8D1}"/>
              </a:ext>
            </a:extLst>
          </p:cNvPr>
          <p:cNvGrpSpPr/>
          <p:nvPr userDrawn="1"/>
        </p:nvGrpSpPr>
        <p:grpSpPr>
          <a:xfrm>
            <a:off x="5784540" y="2622965"/>
            <a:ext cx="622920" cy="571010"/>
            <a:chOff x="5036010" y="2881236"/>
            <a:chExt cx="859622" cy="787987"/>
          </a:xfrm>
          <a:solidFill>
            <a:schemeClr val="bg1"/>
          </a:solidFill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EEEC308F-5C7D-4621-BDEB-F5B31049C438}"/>
                </a:ext>
              </a:extLst>
            </p:cNvPr>
            <p:cNvSpPr/>
            <p:nvPr/>
          </p:nvSpPr>
          <p:spPr>
            <a:xfrm>
              <a:off x="4935273" y="2780499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D13EACAC-CFE5-48EC-9F7A-8BEE1CDF4207}"/>
                </a:ext>
              </a:extLst>
            </p:cNvPr>
            <p:cNvSpPr/>
            <p:nvPr/>
          </p:nvSpPr>
          <p:spPr>
            <a:xfrm>
              <a:off x="5246886" y="2780499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5CA58E22-EF5E-4922-AD9F-AA22A09002CB}"/>
                </a:ext>
              </a:extLst>
            </p:cNvPr>
            <p:cNvSpPr/>
            <p:nvPr/>
          </p:nvSpPr>
          <p:spPr>
            <a:xfrm>
              <a:off x="5551335" y="3153002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riangle isocèle 1">
            <a:extLst>
              <a:ext uri="{FF2B5EF4-FFF2-40B4-BE49-F238E27FC236}">
                <a16:creationId xmlns:a16="http://schemas.microsoft.com/office/drawing/2014/main" xmlns="" id="{24B5B407-F68D-4D8B-B451-DB94D1CC9F47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xmlns="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xmlns="" id="{1C99D724-439F-442E-AE9F-F992C97F7FAB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90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xmlns="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xmlns="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xmlns="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xmlns="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xmlns="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xmlns="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xmlns="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xmlns="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xmlns="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A5470496-88F1-484E-A6AC-F97041693A7F}"/>
              </a:ext>
            </a:extLst>
          </p:cNvPr>
          <p:cNvGrpSpPr/>
          <p:nvPr userDrawn="1"/>
        </p:nvGrpSpPr>
        <p:grpSpPr>
          <a:xfrm>
            <a:off x="5796220" y="2498379"/>
            <a:ext cx="599560" cy="685214"/>
            <a:chOff x="5841206" y="7110726"/>
            <a:chExt cx="220027" cy="251460"/>
          </a:xfrm>
          <a:solidFill>
            <a:schemeClr val="bg1"/>
          </a:solidFill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85F942C7-4E9B-4E94-A726-7D55BC813B3A}"/>
                </a:ext>
              </a:extLst>
            </p:cNvPr>
            <p:cNvSpPr/>
            <p:nvPr/>
          </p:nvSpPr>
          <p:spPr>
            <a:xfrm>
              <a:off x="5841206" y="719073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A3A9A220-0B9A-4BC5-B92D-E0861B62B906}"/>
                </a:ext>
              </a:extLst>
            </p:cNvPr>
            <p:cNvSpPr/>
            <p:nvPr/>
          </p:nvSpPr>
          <p:spPr>
            <a:xfrm>
              <a:off x="5918358" y="7110726"/>
              <a:ext cx="142875" cy="76200"/>
            </a:xfrm>
            <a:custGeom>
              <a:avLst/>
              <a:gdLst>
                <a:gd name="connsiteX0" fmla="*/ 36671 w 142875"/>
                <a:gd name="connsiteY0" fmla="*/ 7144 h 76200"/>
                <a:gd name="connsiteX1" fmla="*/ 7144 w 142875"/>
                <a:gd name="connsiteY1" fmla="*/ 70009 h 76200"/>
                <a:gd name="connsiteX2" fmla="*/ 110014 w 142875"/>
                <a:gd name="connsiteY2" fmla="*/ 70009 h 76200"/>
                <a:gd name="connsiteX3" fmla="*/ 141446 w 1428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76200">
                  <a:moveTo>
                    <a:pt x="36671" y="7144"/>
                  </a:moveTo>
                  <a:lnTo>
                    <a:pt x="7144" y="70009"/>
                  </a:lnTo>
                  <a:lnTo>
                    <a:pt x="110014" y="70009"/>
                  </a:lnTo>
                  <a:lnTo>
                    <a:pt x="14144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1916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6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xmlns="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xmlns="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xmlns="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xmlns="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xmlns="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xmlns="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xmlns="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xmlns="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xmlns="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0187C25E-ABDD-4D65-8E4B-AF3C0AFC12D2}"/>
              </a:ext>
            </a:extLst>
          </p:cNvPr>
          <p:cNvGrpSpPr/>
          <p:nvPr userDrawn="1"/>
        </p:nvGrpSpPr>
        <p:grpSpPr>
          <a:xfrm>
            <a:off x="5856456" y="2483763"/>
            <a:ext cx="479088" cy="699830"/>
            <a:chOff x="6052105" y="7119649"/>
            <a:chExt cx="175816" cy="256824"/>
          </a:xfrm>
          <a:solidFill>
            <a:schemeClr val="bg1"/>
          </a:solidFill>
        </p:grpSpPr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51976B89-2C99-4EAC-8B05-7AF1AB70FBE1}"/>
                </a:ext>
              </a:extLst>
            </p:cNvPr>
            <p:cNvSpPr/>
            <p:nvPr/>
          </p:nvSpPr>
          <p:spPr>
            <a:xfrm>
              <a:off x="6113621" y="7205023"/>
              <a:ext cx="114300" cy="171450"/>
            </a:xfrm>
            <a:custGeom>
              <a:avLst/>
              <a:gdLst>
                <a:gd name="connsiteX0" fmla="*/ 78581 w 114300"/>
                <a:gd name="connsiteY0" fmla="*/ 7144 h 171450"/>
                <a:gd name="connsiteX1" fmla="*/ 107156 w 114300"/>
                <a:gd name="connsiteY1" fmla="*/ 83344 h 171450"/>
                <a:gd name="connsiteX2" fmla="*/ 7144 w 114300"/>
                <a:gd name="connsiteY2" fmla="*/ 1643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7144"/>
                  </a:moveTo>
                  <a:cubicBezTo>
                    <a:pt x="98584" y="26194"/>
                    <a:pt x="110014" y="53816"/>
                    <a:pt x="107156" y="83344"/>
                  </a:cubicBezTo>
                  <a:cubicBezTo>
                    <a:pt x="102394" y="132874"/>
                    <a:pt x="57626" y="170021"/>
                    <a:pt x="7144" y="164306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CA1C8BDC-79AB-47FC-9993-E967E8CD03A8}"/>
                </a:ext>
              </a:extLst>
            </p:cNvPr>
            <p:cNvSpPr/>
            <p:nvPr/>
          </p:nvSpPr>
          <p:spPr>
            <a:xfrm>
              <a:off x="6052105" y="7119649"/>
              <a:ext cx="161925" cy="247650"/>
            </a:xfrm>
            <a:custGeom>
              <a:avLst/>
              <a:gdLst>
                <a:gd name="connsiteX0" fmla="*/ 159147 w 161925"/>
                <a:gd name="connsiteY0" fmla="*/ 7745 h 247650"/>
                <a:gd name="connsiteX1" fmla="*/ 43895 w 161925"/>
                <a:gd name="connsiteY1" fmla="*/ 50608 h 247650"/>
                <a:gd name="connsiteX2" fmla="*/ 50562 w 161925"/>
                <a:gd name="connsiteY2" fmla="*/ 24491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9147" y="7745"/>
                  </a:moveTo>
                  <a:cubicBezTo>
                    <a:pt x="118190" y="3935"/>
                    <a:pt x="75327" y="18223"/>
                    <a:pt x="43895" y="50608"/>
                  </a:cubicBezTo>
                  <a:cubicBezTo>
                    <a:pt x="-7540" y="105853"/>
                    <a:pt x="-4683" y="193483"/>
                    <a:pt x="50562" y="24491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9047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5958BB3E-2347-48F8-BFCA-0B624A513FBE}"/>
              </a:ext>
            </a:extLst>
          </p:cNvPr>
          <p:cNvSpPr/>
          <p:nvPr userDrawn="1"/>
        </p:nvSpPr>
        <p:spPr>
          <a:xfrm>
            <a:off x="0" y="1135781"/>
            <a:ext cx="12191997" cy="5722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xmlns="" id="{947C3350-028A-48AD-BCFA-274A1E24DFCF}"/>
              </a:ext>
            </a:extLst>
          </p:cNvPr>
          <p:cNvSpPr/>
          <p:nvPr userDrawn="1"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E293FA8-485D-40E6-905B-6815448B6E95}"/>
              </a:ext>
            </a:extLst>
          </p:cNvPr>
          <p:cNvSpPr/>
          <p:nvPr/>
        </p:nvSpPr>
        <p:spPr>
          <a:xfrm>
            <a:off x="1117470" y="4047203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1</a:t>
            </a:r>
            <a:endParaRPr lang="en-US" sz="11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8923C91-4734-4044-800E-8B0E9E0B5E7A}"/>
              </a:ext>
            </a:extLst>
          </p:cNvPr>
          <p:cNvSpPr/>
          <p:nvPr/>
        </p:nvSpPr>
        <p:spPr>
          <a:xfrm>
            <a:off x="4572939" y="4047203"/>
            <a:ext cx="287819" cy="287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2</a:t>
            </a:r>
            <a:endParaRPr lang="en-US" sz="11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D78EBDE-05AD-4EC2-91C2-79D7C679547B}"/>
              </a:ext>
            </a:extLst>
          </p:cNvPr>
          <p:cNvSpPr/>
          <p:nvPr/>
        </p:nvSpPr>
        <p:spPr>
          <a:xfrm>
            <a:off x="8028408" y="404720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3</a:t>
            </a:r>
            <a:endParaRPr lang="en-US" sz="1100" dirty="0">
              <a:latin typeface="+mj-lt"/>
            </a:endParaRPr>
          </a:p>
        </p:txBody>
      </p:sp>
      <p:sp>
        <p:nvSpPr>
          <p:cNvPr id="45" name="Titre 21">
            <a:extLst>
              <a:ext uri="{FF2B5EF4-FFF2-40B4-BE49-F238E27FC236}">
                <a16:creationId xmlns:a16="http://schemas.microsoft.com/office/drawing/2014/main" xmlns="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xmlns="" id="{3A6882F3-9834-4E5F-9294-E26FAE9E8F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580" y="3243850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4" name="Espace réservé du texte 50">
            <a:extLst>
              <a:ext uri="{FF2B5EF4-FFF2-40B4-BE49-F238E27FC236}">
                <a16:creationId xmlns:a16="http://schemas.microsoft.com/office/drawing/2014/main" xmlns="" id="{286F0A08-AC8A-412F-9A98-C1261684DF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427" y="3243850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6" name="Espace réservé du texte 50">
            <a:extLst>
              <a:ext uri="{FF2B5EF4-FFF2-40B4-BE49-F238E27FC236}">
                <a16:creationId xmlns:a16="http://schemas.microsoft.com/office/drawing/2014/main" xmlns="" id="{0DB63BFB-44FB-42A2-9903-5CD5CE592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70896" y="3243850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48" name="Espace réservé du texte 30">
            <a:extLst>
              <a:ext uri="{FF2B5EF4-FFF2-40B4-BE49-F238E27FC236}">
                <a16:creationId xmlns:a16="http://schemas.microsoft.com/office/drawing/2014/main" xmlns="" id="{6EFE0ABA-D6DF-497F-93A3-142ED0B4E0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9" name="Espace réservé du texte 52">
            <a:extLst>
              <a:ext uri="{FF2B5EF4-FFF2-40B4-BE49-F238E27FC236}">
                <a16:creationId xmlns:a16="http://schemas.microsoft.com/office/drawing/2014/main" xmlns="" id="{C49E6709-4314-4072-A678-E855863C84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022" y="4186157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30" name="Espace réservé du texte 52">
            <a:extLst>
              <a:ext uri="{FF2B5EF4-FFF2-40B4-BE49-F238E27FC236}">
                <a16:creationId xmlns:a16="http://schemas.microsoft.com/office/drawing/2014/main" xmlns="" id="{A92F89B5-8734-4A95-9A86-BE62271476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5427" y="4186157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31" name="Espace réservé du texte 52">
            <a:extLst>
              <a:ext uri="{FF2B5EF4-FFF2-40B4-BE49-F238E27FC236}">
                <a16:creationId xmlns:a16="http://schemas.microsoft.com/office/drawing/2014/main" xmlns="" id="{7FE3D93D-ED21-4C80-9019-1F2B718878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70896" y="4186157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grpSp>
        <p:nvGrpSpPr>
          <p:cNvPr id="50" name="Graphique 93">
            <a:extLst>
              <a:ext uri="{FF2B5EF4-FFF2-40B4-BE49-F238E27FC236}">
                <a16:creationId xmlns:a16="http://schemas.microsoft.com/office/drawing/2014/main" xmlns="" id="{B03E13FE-1EB9-4857-A3BE-666C1377A185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xmlns="" id="{116679DE-4216-4F45-B6C4-FB19C11FB933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xmlns="" id="{9984731C-AB66-44F6-8BB6-547284D5366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xmlns="" id="{943A6CD5-188A-4A10-8BFB-F7BCBC7AA0D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xmlns="" id="{2A313E89-5CFE-4483-8896-DEE27A5545C4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xmlns="" id="{2A3A6543-90B0-4D20-8168-C65CB01EAADC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xmlns="" id="{A9E4CAE3-D931-404E-BA66-368B212F28C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xmlns="" id="{35ABCAC0-AFB1-4624-A1FF-4366634DBFB4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xmlns="" id="{2CEA911B-7080-4159-87A8-A03AEA19F24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xmlns="" id="{02893569-744C-4CDF-A28B-5B1836D5E624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xmlns="" id="{3180C14E-449E-4512-B5A3-98B0E3FED2E5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xmlns="" id="{E68166C1-7D57-4D4D-A6DB-F786BB04E904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xmlns="" id="{6F65B4CE-649D-4B7C-A7B6-B374D0A266F4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9838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7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xmlns="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xmlns="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xmlns="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xmlns="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xmlns="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xmlns="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xmlns="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xmlns="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xmlns="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F95E3B7-56CA-4100-AA8D-E8797F5D0573}"/>
              </a:ext>
            </a:extLst>
          </p:cNvPr>
          <p:cNvGrpSpPr/>
          <p:nvPr userDrawn="1"/>
        </p:nvGrpSpPr>
        <p:grpSpPr>
          <a:xfrm>
            <a:off x="5793624" y="2639495"/>
            <a:ext cx="604752" cy="519100"/>
            <a:chOff x="6237446" y="7169781"/>
            <a:chExt cx="221932" cy="190500"/>
          </a:xfrm>
          <a:solidFill>
            <a:schemeClr val="bg1"/>
          </a:solidFill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7BFE1E63-EB6F-461A-B4F6-7B62DC8ACB31}"/>
                </a:ext>
              </a:extLst>
            </p:cNvPr>
            <p:cNvSpPr/>
            <p:nvPr/>
          </p:nvSpPr>
          <p:spPr>
            <a:xfrm>
              <a:off x="6287928" y="7169781"/>
              <a:ext cx="171450" cy="190500"/>
            </a:xfrm>
            <a:custGeom>
              <a:avLst/>
              <a:gdLst>
                <a:gd name="connsiteX0" fmla="*/ 85249 w 171450"/>
                <a:gd name="connsiteY0" fmla="*/ 7144 h 190500"/>
                <a:gd name="connsiteX1" fmla="*/ 7144 w 171450"/>
                <a:gd name="connsiteY1" fmla="*/ 188119 h 190500"/>
                <a:gd name="connsiteX2" fmla="*/ 85249 w 171450"/>
                <a:gd name="connsiteY2" fmla="*/ 188119 h 190500"/>
                <a:gd name="connsiteX3" fmla="*/ 165259 w 1714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0">
                  <a:moveTo>
                    <a:pt x="85249" y="7144"/>
                  </a:moveTo>
                  <a:lnTo>
                    <a:pt x="7144" y="188119"/>
                  </a:lnTo>
                  <a:lnTo>
                    <a:pt x="85249" y="188119"/>
                  </a:lnTo>
                  <a:lnTo>
                    <a:pt x="16525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DC22E1A1-C443-458E-B10D-246692D5E02A}"/>
                </a:ext>
              </a:extLst>
            </p:cNvPr>
            <p:cNvSpPr/>
            <p:nvPr/>
          </p:nvSpPr>
          <p:spPr>
            <a:xfrm>
              <a:off x="6237446" y="7169781"/>
              <a:ext cx="114300" cy="66675"/>
            </a:xfrm>
            <a:custGeom>
              <a:avLst/>
              <a:gdLst>
                <a:gd name="connsiteX0" fmla="*/ 86201 w 114300"/>
                <a:gd name="connsiteY0" fmla="*/ 69056 h 66675"/>
                <a:gd name="connsiteX1" fmla="*/ 113824 w 114300"/>
                <a:gd name="connsiteY1" fmla="*/ 7144 h 66675"/>
                <a:gd name="connsiteX2" fmla="*/ 33814 w 114300"/>
                <a:gd name="connsiteY2" fmla="*/ 7144 h 66675"/>
                <a:gd name="connsiteX3" fmla="*/ 7144 w 114300"/>
                <a:gd name="connsiteY3" fmla="*/ 6905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66675">
                  <a:moveTo>
                    <a:pt x="86201" y="69056"/>
                  </a:moveTo>
                  <a:lnTo>
                    <a:pt x="113824" y="7144"/>
                  </a:lnTo>
                  <a:lnTo>
                    <a:pt x="33814" y="7144"/>
                  </a:lnTo>
                  <a:lnTo>
                    <a:pt x="7144" y="69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6245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8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xmlns="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xmlns="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xmlns="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xmlns="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xmlns="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xmlns="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xmlns="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xmlns="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xmlns="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24ED1B1A-7376-48A9-BD7F-6E9A682E8A5A}"/>
              </a:ext>
            </a:extLst>
          </p:cNvPr>
          <p:cNvGrpSpPr/>
          <p:nvPr userDrawn="1"/>
        </p:nvGrpSpPr>
        <p:grpSpPr>
          <a:xfrm>
            <a:off x="5792325" y="2306957"/>
            <a:ext cx="607350" cy="853924"/>
            <a:chOff x="7167086" y="7052623"/>
            <a:chExt cx="222885" cy="313373"/>
          </a:xfrm>
          <a:solidFill>
            <a:schemeClr val="bg1"/>
          </a:solidFill>
        </p:grpSpPr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C2F1F677-2898-4805-A4A8-C9B03FC0472A}"/>
                </a:ext>
              </a:extLst>
            </p:cNvPr>
            <p:cNvSpPr/>
            <p:nvPr/>
          </p:nvSpPr>
          <p:spPr>
            <a:xfrm>
              <a:off x="7285196" y="7165971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103346 w 104775"/>
                <a:gd name="connsiteY1" fmla="*/ 103346 h 200025"/>
                <a:gd name="connsiteX2" fmla="*/ 7144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cubicBezTo>
                    <a:pt x="60484" y="7144"/>
                    <a:pt x="103346" y="50006"/>
                    <a:pt x="103346" y="103346"/>
                  </a:cubicBezTo>
                  <a:cubicBezTo>
                    <a:pt x="103346" y="156686"/>
                    <a:pt x="60484" y="199549"/>
                    <a:pt x="7144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D181C1C2-14B1-4542-A22E-DB5232FCF822}"/>
                </a:ext>
              </a:extLst>
            </p:cNvPr>
            <p:cNvSpPr/>
            <p:nvPr/>
          </p:nvSpPr>
          <p:spPr>
            <a:xfrm>
              <a:off x="7282338" y="7052623"/>
              <a:ext cx="57150" cy="104775"/>
            </a:xfrm>
            <a:custGeom>
              <a:avLst/>
              <a:gdLst>
                <a:gd name="connsiteX0" fmla="*/ 7144 w 57150"/>
                <a:gd name="connsiteY0" fmla="*/ 7144 h 104775"/>
                <a:gd name="connsiteX1" fmla="*/ 53816 w 57150"/>
                <a:gd name="connsiteY1" fmla="*/ 53816 h 104775"/>
                <a:gd name="connsiteX2" fmla="*/ 7144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7144" y="7144"/>
                  </a:moveTo>
                  <a:cubicBezTo>
                    <a:pt x="32861" y="7144"/>
                    <a:pt x="53816" y="28099"/>
                    <a:pt x="53816" y="53816"/>
                  </a:cubicBezTo>
                  <a:cubicBezTo>
                    <a:pt x="53816" y="79534"/>
                    <a:pt x="32861" y="100489"/>
                    <a:pt x="7144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FBA5B8DA-C25B-465E-B0D3-D7A00BFDA8A4}"/>
                </a:ext>
              </a:extLst>
            </p:cNvPr>
            <p:cNvSpPr/>
            <p:nvPr/>
          </p:nvSpPr>
          <p:spPr>
            <a:xfrm>
              <a:off x="7167086" y="7165971"/>
              <a:ext cx="104775" cy="200025"/>
            </a:xfrm>
            <a:custGeom>
              <a:avLst/>
              <a:gdLst>
                <a:gd name="connsiteX0" fmla="*/ 103346 w 104775"/>
                <a:gd name="connsiteY0" fmla="*/ 7144 h 200025"/>
                <a:gd name="connsiteX1" fmla="*/ 7144 w 104775"/>
                <a:gd name="connsiteY1" fmla="*/ 103346 h 200025"/>
                <a:gd name="connsiteX2" fmla="*/ 103346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103346" y="7144"/>
                  </a:moveTo>
                  <a:cubicBezTo>
                    <a:pt x="50006" y="7144"/>
                    <a:pt x="7144" y="50006"/>
                    <a:pt x="7144" y="103346"/>
                  </a:cubicBezTo>
                  <a:cubicBezTo>
                    <a:pt x="7144" y="156686"/>
                    <a:pt x="50006" y="199549"/>
                    <a:pt x="103346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DEB43AD0-9816-4201-82EF-2A0610F17D6A}"/>
                </a:ext>
              </a:extLst>
            </p:cNvPr>
            <p:cNvSpPr/>
            <p:nvPr/>
          </p:nvSpPr>
          <p:spPr>
            <a:xfrm>
              <a:off x="7218521" y="7052623"/>
              <a:ext cx="57150" cy="104775"/>
            </a:xfrm>
            <a:custGeom>
              <a:avLst/>
              <a:gdLst>
                <a:gd name="connsiteX0" fmla="*/ 53816 w 57150"/>
                <a:gd name="connsiteY0" fmla="*/ 7144 h 104775"/>
                <a:gd name="connsiteX1" fmla="*/ 7144 w 57150"/>
                <a:gd name="connsiteY1" fmla="*/ 53816 h 104775"/>
                <a:gd name="connsiteX2" fmla="*/ 53816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53816" y="7144"/>
                  </a:moveTo>
                  <a:cubicBezTo>
                    <a:pt x="28099" y="7144"/>
                    <a:pt x="7144" y="28099"/>
                    <a:pt x="7144" y="53816"/>
                  </a:cubicBezTo>
                  <a:cubicBezTo>
                    <a:pt x="7144" y="79534"/>
                    <a:pt x="28099" y="100489"/>
                    <a:pt x="53816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723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9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xmlns="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xmlns="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xmlns="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xmlns="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xmlns="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xmlns="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xmlns="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xmlns="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xmlns="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E22038C8-4E03-4BF8-B3B7-3FEAACCE7D69}"/>
              </a:ext>
            </a:extLst>
          </p:cNvPr>
          <p:cNvGrpSpPr/>
          <p:nvPr userDrawn="1"/>
        </p:nvGrpSpPr>
        <p:grpSpPr>
          <a:xfrm flipH="1">
            <a:off x="5857754" y="2491605"/>
            <a:ext cx="476492" cy="691988"/>
            <a:chOff x="6686470" y="7116812"/>
            <a:chExt cx="174863" cy="253946"/>
          </a:xfrm>
          <a:solidFill>
            <a:schemeClr val="bg1"/>
          </a:solidFill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41E64580-8A31-4C53-80ED-8657DCC3DE64}"/>
                </a:ext>
              </a:extLst>
            </p:cNvPr>
            <p:cNvSpPr/>
            <p:nvPr/>
          </p:nvSpPr>
          <p:spPr>
            <a:xfrm>
              <a:off x="6747033" y="7116812"/>
              <a:ext cx="114300" cy="171450"/>
            </a:xfrm>
            <a:custGeom>
              <a:avLst/>
              <a:gdLst>
                <a:gd name="connsiteX0" fmla="*/ 78581 w 114300"/>
                <a:gd name="connsiteY0" fmla="*/ 164887 h 171450"/>
                <a:gd name="connsiteX1" fmla="*/ 107156 w 114300"/>
                <a:gd name="connsiteY1" fmla="*/ 88687 h 171450"/>
                <a:gd name="connsiteX2" fmla="*/ 7144 w 114300"/>
                <a:gd name="connsiteY2" fmla="*/ 7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164887"/>
                  </a:moveTo>
                  <a:cubicBezTo>
                    <a:pt x="98584" y="145837"/>
                    <a:pt x="110014" y="118215"/>
                    <a:pt x="107156" y="88687"/>
                  </a:cubicBezTo>
                  <a:cubicBezTo>
                    <a:pt x="102394" y="39157"/>
                    <a:pt x="57626" y="2010"/>
                    <a:pt x="7144" y="7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8D537712-868C-4FD8-8DB3-36B0FE91D231}"/>
                </a:ext>
              </a:extLst>
            </p:cNvPr>
            <p:cNvSpPr/>
            <p:nvPr/>
          </p:nvSpPr>
          <p:spPr>
            <a:xfrm>
              <a:off x="6686470" y="7123108"/>
              <a:ext cx="161925" cy="247650"/>
            </a:xfrm>
            <a:custGeom>
              <a:avLst/>
              <a:gdLst>
                <a:gd name="connsiteX0" fmla="*/ 158195 w 161925"/>
                <a:gd name="connsiteY0" fmla="*/ 244316 h 247650"/>
                <a:gd name="connsiteX1" fmla="*/ 43895 w 161925"/>
                <a:gd name="connsiteY1" fmla="*/ 201454 h 247650"/>
                <a:gd name="connsiteX2" fmla="*/ 50562 w 161925"/>
                <a:gd name="connsiteY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8195" y="244316"/>
                  </a:moveTo>
                  <a:cubicBezTo>
                    <a:pt x="117237" y="248126"/>
                    <a:pt x="74375" y="233839"/>
                    <a:pt x="43895" y="201454"/>
                  </a:cubicBezTo>
                  <a:cubicBezTo>
                    <a:pt x="-7540" y="146209"/>
                    <a:pt x="-4683" y="58579"/>
                    <a:pt x="50562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864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rts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89783C9-EC15-4619-AFDC-792B087B8D06}"/>
              </a:ext>
            </a:extLst>
          </p:cNvPr>
          <p:cNvSpPr/>
          <p:nvPr/>
        </p:nvSpPr>
        <p:spPr>
          <a:xfrm>
            <a:off x="0" y="1135781"/>
            <a:ext cx="12191997" cy="5722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xmlns="" id="{E30DE72A-3E20-453C-AEBD-E77AA172B964}"/>
              </a:ext>
            </a:extLst>
          </p:cNvPr>
          <p:cNvSpPr/>
          <p:nvPr/>
        </p:nvSpPr>
        <p:spPr>
          <a:xfrm rot="10800000" flipH="1">
            <a:off x="4" y="4081112"/>
            <a:ext cx="12191992" cy="2776888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  <a:gd name="connsiteX0" fmla="*/ 0 w 12191999"/>
              <a:gd name="connsiteY0" fmla="*/ 0 h 1947808"/>
              <a:gd name="connsiteX1" fmla="*/ 12191999 w 12191999"/>
              <a:gd name="connsiteY1" fmla="*/ 0 h 1947808"/>
              <a:gd name="connsiteX2" fmla="*/ 12191999 w 12191999"/>
              <a:gd name="connsiteY2" fmla="*/ 1365610 h 1947808"/>
              <a:gd name="connsiteX3" fmla="*/ 0 w 12191999"/>
              <a:gd name="connsiteY3" fmla="*/ 1947808 h 1947808"/>
              <a:gd name="connsiteX4" fmla="*/ 0 w 12191999"/>
              <a:gd name="connsiteY4" fmla="*/ 0 h 1947808"/>
              <a:gd name="connsiteX0" fmla="*/ 0 w 12191999"/>
              <a:gd name="connsiteY0" fmla="*/ 0 h 1857661"/>
              <a:gd name="connsiteX1" fmla="*/ 12191999 w 12191999"/>
              <a:gd name="connsiteY1" fmla="*/ 0 h 1857661"/>
              <a:gd name="connsiteX2" fmla="*/ 12191999 w 12191999"/>
              <a:gd name="connsiteY2" fmla="*/ 1365610 h 1857661"/>
              <a:gd name="connsiteX3" fmla="*/ 0 w 12191999"/>
              <a:gd name="connsiteY3" fmla="*/ 1857661 h 1857661"/>
              <a:gd name="connsiteX4" fmla="*/ 0 w 12191999"/>
              <a:gd name="connsiteY4" fmla="*/ 0 h 18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857661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185766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xmlns="" id="{87C036E5-CBAC-4524-911C-AE2EBBAF7163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E293FA8-485D-40E6-905B-6815448B6E95}"/>
              </a:ext>
            </a:extLst>
          </p:cNvPr>
          <p:cNvSpPr/>
          <p:nvPr/>
        </p:nvSpPr>
        <p:spPr>
          <a:xfrm>
            <a:off x="1117470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1</a:t>
            </a:r>
            <a:endParaRPr lang="en-US" sz="11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8923C91-4734-4044-800E-8B0E9E0B5E7A}"/>
              </a:ext>
            </a:extLst>
          </p:cNvPr>
          <p:cNvSpPr/>
          <p:nvPr/>
        </p:nvSpPr>
        <p:spPr>
          <a:xfrm>
            <a:off x="4572939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2</a:t>
            </a:r>
            <a:endParaRPr lang="en-US" sz="11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D78EBDE-05AD-4EC2-91C2-79D7C679547B}"/>
              </a:ext>
            </a:extLst>
          </p:cNvPr>
          <p:cNvSpPr/>
          <p:nvPr/>
        </p:nvSpPr>
        <p:spPr>
          <a:xfrm>
            <a:off x="8028408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3</a:t>
            </a:r>
            <a:endParaRPr lang="en-US" sz="1100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E69DFE9-77B6-4EB5-9F8F-44E4C630A6EC}"/>
              </a:ext>
            </a:extLst>
          </p:cNvPr>
          <p:cNvSpPr/>
          <p:nvPr/>
        </p:nvSpPr>
        <p:spPr>
          <a:xfrm>
            <a:off x="1117470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4</a:t>
            </a:r>
            <a:endParaRPr lang="en-US" sz="1100" dirty="0">
              <a:latin typeface="+mj-lt"/>
            </a:endParaRPr>
          </a:p>
        </p:txBody>
      </p:sp>
      <p:sp>
        <p:nvSpPr>
          <p:cNvPr id="45" name="Titre 21">
            <a:extLst>
              <a:ext uri="{FF2B5EF4-FFF2-40B4-BE49-F238E27FC236}">
                <a16:creationId xmlns:a16="http://schemas.microsoft.com/office/drawing/2014/main" xmlns="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xmlns="" id="{0B8AC2F1-95B5-4551-A350-24589E5E6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52" name="Graphique 93">
            <a:extLst>
              <a:ext uri="{FF2B5EF4-FFF2-40B4-BE49-F238E27FC236}">
                <a16:creationId xmlns:a16="http://schemas.microsoft.com/office/drawing/2014/main" xmlns="" id="{D67A8CD2-1D58-414B-BF6E-48B20DF4EE07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xmlns="" id="{E1909A0A-0ACF-4EBA-B55F-F340D5BD5F55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xmlns="" id="{F1598F46-18F2-4A96-957C-2A6FF2CDA114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xmlns="" id="{E3870FE2-F750-403C-8028-8231B6DBC335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xmlns="" id="{104C3C18-619E-45BD-9594-1D2D9AF69B8A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xmlns="" id="{D175EE1D-DDD8-4346-A199-EB35340410C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xmlns="" id="{F6882D16-8117-4952-9021-D3299C6A8341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xmlns="" id="{618094AC-22EB-4563-972A-D87627ACB4CF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xmlns="" id="{94AA9239-CF1E-4F0C-A6D7-318704248E6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xmlns="" id="{46038DAF-3D27-44A9-99B9-499550AE74B0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xmlns="" id="{7324DBE5-67BA-4705-B28B-91C25363007B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xmlns="" id="{156EBA4C-1981-42E4-B732-3EFF65D9CE4E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xmlns="" id="{84E35502-CAAC-4A56-B64D-1AE20750EAD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8" name="Espace réservé du texte 50">
            <a:extLst>
              <a:ext uri="{FF2B5EF4-FFF2-40B4-BE49-F238E27FC236}">
                <a16:creationId xmlns:a16="http://schemas.microsoft.com/office/drawing/2014/main" xmlns="" id="{1BEEB0C4-1F65-4EDD-A3A6-E86211DD92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580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20000"/>
              </a:lnSpc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9" name="Espace réservé du texte 52">
            <a:extLst>
              <a:ext uri="{FF2B5EF4-FFF2-40B4-BE49-F238E27FC236}">
                <a16:creationId xmlns:a16="http://schemas.microsoft.com/office/drawing/2014/main" xmlns="" id="{37742552-FD8E-4AFD-9EBD-02F90A1E28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022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70" name="Espace réservé du texte 50">
            <a:extLst>
              <a:ext uri="{FF2B5EF4-FFF2-40B4-BE49-F238E27FC236}">
                <a16:creationId xmlns:a16="http://schemas.microsoft.com/office/drawing/2014/main" xmlns="" id="{99915286-E09B-4A34-ADB3-DE8E101810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427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71" name="Espace réservé du texte 50">
            <a:extLst>
              <a:ext uri="{FF2B5EF4-FFF2-40B4-BE49-F238E27FC236}">
                <a16:creationId xmlns:a16="http://schemas.microsoft.com/office/drawing/2014/main" xmlns="" id="{486838D4-570E-4DB5-A0BD-1949E2E4B9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70896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72" name="Espace réservé du texte 50">
            <a:extLst>
              <a:ext uri="{FF2B5EF4-FFF2-40B4-BE49-F238E27FC236}">
                <a16:creationId xmlns:a16="http://schemas.microsoft.com/office/drawing/2014/main" xmlns="" id="{25D1E7BB-480D-43FA-9779-D85BA1477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6580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73" name="Espace réservé du texte 52">
            <a:extLst>
              <a:ext uri="{FF2B5EF4-FFF2-40B4-BE49-F238E27FC236}">
                <a16:creationId xmlns:a16="http://schemas.microsoft.com/office/drawing/2014/main" xmlns="" id="{F26C8DE6-1273-4966-8621-7E4ACF4848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5427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74" name="Espace réservé du texte 52">
            <a:extLst>
              <a:ext uri="{FF2B5EF4-FFF2-40B4-BE49-F238E27FC236}">
                <a16:creationId xmlns:a16="http://schemas.microsoft.com/office/drawing/2014/main" xmlns="" id="{20A2C403-DBC2-40F2-9B8D-A8F8F1D50E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70896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75" name="Espace réservé du texte 52">
            <a:extLst>
              <a:ext uri="{FF2B5EF4-FFF2-40B4-BE49-F238E27FC236}">
                <a16:creationId xmlns:a16="http://schemas.microsoft.com/office/drawing/2014/main" xmlns="" id="{1DFA2E50-A585-4583-8637-3EED7BA9B3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72022" y="5562495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</p:spTree>
    <p:extLst>
      <p:ext uri="{BB962C8B-B14F-4D97-AF65-F5344CB8AC3E}">
        <p14:creationId xmlns:p14="http://schemas.microsoft.com/office/powerpoint/2010/main" val="246288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89783C9-EC15-4619-AFDC-792B087B8D06}"/>
              </a:ext>
            </a:extLst>
          </p:cNvPr>
          <p:cNvSpPr/>
          <p:nvPr/>
        </p:nvSpPr>
        <p:spPr>
          <a:xfrm>
            <a:off x="0" y="1135781"/>
            <a:ext cx="12191997" cy="5722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xmlns="" id="{E30DE72A-3E20-453C-AEBD-E77AA172B964}"/>
              </a:ext>
            </a:extLst>
          </p:cNvPr>
          <p:cNvSpPr/>
          <p:nvPr/>
        </p:nvSpPr>
        <p:spPr>
          <a:xfrm rot="10800000" flipH="1">
            <a:off x="4" y="4081112"/>
            <a:ext cx="12191992" cy="2776888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  <a:gd name="connsiteX0" fmla="*/ 0 w 12191999"/>
              <a:gd name="connsiteY0" fmla="*/ 0 h 1947808"/>
              <a:gd name="connsiteX1" fmla="*/ 12191999 w 12191999"/>
              <a:gd name="connsiteY1" fmla="*/ 0 h 1947808"/>
              <a:gd name="connsiteX2" fmla="*/ 12191999 w 12191999"/>
              <a:gd name="connsiteY2" fmla="*/ 1365610 h 1947808"/>
              <a:gd name="connsiteX3" fmla="*/ 0 w 12191999"/>
              <a:gd name="connsiteY3" fmla="*/ 1947808 h 1947808"/>
              <a:gd name="connsiteX4" fmla="*/ 0 w 12191999"/>
              <a:gd name="connsiteY4" fmla="*/ 0 h 1947808"/>
              <a:gd name="connsiteX0" fmla="*/ 0 w 12191999"/>
              <a:gd name="connsiteY0" fmla="*/ 0 h 1857661"/>
              <a:gd name="connsiteX1" fmla="*/ 12191999 w 12191999"/>
              <a:gd name="connsiteY1" fmla="*/ 0 h 1857661"/>
              <a:gd name="connsiteX2" fmla="*/ 12191999 w 12191999"/>
              <a:gd name="connsiteY2" fmla="*/ 1365610 h 1857661"/>
              <a:gd name="connsiteX3" fmla="*/ 0 w 12191999"/>
              <a:gd name="connsiteY3" fmla="*/ 1857661 h 1857661"/>
              <a:gd name="connsiteX4" fmla="*/ 0 w 12191999"/>
              <a:gd name="connsiteY4" fmla="*/ 0 h 18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857661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185766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xmlns="" id="{87C036E5-CBAC-4524-911C-AE2EBBAF7163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E293FA8-485D-40E6-905B-6815448B6E95}"/>
              </a:ext>
            </a:extLst>
          </p:cNvPr>
          <p:cNvSpPr/>
          <p:nvPr/>
        </p:nvSpPr>
        <p:spPr>
          <a:xfrm>
            <a:off x="1117470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1</a:t>
            </a:r>
            <a:endParaRPr lang="en-US" sz="11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8923C91-4734-4044-800E-8B0E9E0B5E7A}"/>
              </a:ext>
            </a:extLst>
          </p:cNvPr>
          <p:cNvSpPr/>
          <p:nvPr/>
        </p:nvSpPr>
        <p:spPr>
          <a:xfrm>
            <a:off x="4572939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2</a:t>
            </a:r>
            <a:endParaRPr lang="en-US" sz="11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D78EBDE-05AD-4EC2-91C2-79D7C679547B}"/>
              </a:ext>
            </a:extLst>
          </p:cNvPr>
          <p:cNvSpPr/>
          <p:nvPr/>
        </p:nvSpPr>
        <p:spPr>
          <a:xfrm>
            <a:off x="8028408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3</a:t>
            </a:r>
            <a:endParaRPr lang="en-US" sz="1100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E69DFE9-77B6-4EB5-9F8F-44E4C630A6EC}"/>
              </a:ext>
            </a:extLst>
          </p:cNvPr>
          <p:cNvSpPr/>
          <p:nvPr/>
        </p:nvSpPr>
        <p:spPr>
          <a:xfrm>
            <a:off x="1117470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4</a:t>
            </a:r>
            <a:endParaRPr lang="en-US" sz="1100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D190D2-8CAE-4FC2-9C63-C184B4A7483D}"/>
              </a:ext>
            </a:extLst>
          </p:cNvPr>
          <p:cNvSpPr/>
          <p:nvPr/>
        </p:nvSpPr>
        <p:spPr>
          <a:xfrm>
            <a:off x="4572939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5</a:t>
            </a:r>
            <a:endParaRPr lang="en-US" sz="1100" dirty="0">
              <a:latin typeface="+mj-lt"/>
            </a:endParaRPr>
          </a:p>
        </p:txBody>
      </p:sp>
      <p:sp>
        <p:nvSpPr>
          <p:cNvPr id="45" name="Titre 21">
            <a:extLst>
              <a:ext uri="{FF2B5EF4-FFF2-40B4-BE49-F238E27FC236}">
                <a16:creationId xmlns:a16="http://schemas.microsoft.com/office/drawing/2014/main" xmlns="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xmlns="" id="{3A6882F3-9834-4E5F-9294-E26FAE9E8F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580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20000"/>
              </a:lnSpc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xmlns="" id="{F0FEBBCB-B17A-47F2-A03F-A0BC095661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022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54" name="Espace réservé du texte 50">
            <a:extLst>
              <a:ext uri="{FF2B5EF4-FFF2-40B4-BE49-F238E27FC236}">
                <a16:creationId xmlns:a16="http://schemas.microsoft.com/office/drawing/2014/main" xmlns="" id="{286F0A08-AC8A-412F-9A98-C1261684DF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427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6" name="Espace réservé du texte 50">
            <a:extLst>
              <a:ext uri="{FF2B5EF4-FFF2-40B4-BE49-F238E27FC236}">
                <a16:creationId xmlns:a16="http://schemas.microsoft.com/office/drawing/2014/main" xmlns="" id="{0DB63BFB-44FB-42A2-9903-5CD5CE592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70896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0" name="Espace réservé du texte 50">
            <a:extLst>
              <a:ext uri="{FF2B5EF4-FFF2-40B4-BE49-F238E27FC236}">
                <a16:creationId xmlns:a16="http://schemas.microsoft.com/office/drawing/2014/main" xmlns="" id="{5CAED786-9ED4-450A-ACBF-9F0F190441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6580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2" name="Espace réservé du texte 50">
            <a:extLst>
              <a:ext uri="{FF2B5EF4-FFF2-40B4-BE49-F238E27FC236}">
                <a16:creationId xmlns:a16="http://schemas.microsoft.com/office/drawing/2014/main" xmlns="" id="{4F4ECD7B-D20C-4D3D-AF6E-4102EFDD11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519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6" name="Espace réservé du texte 30">
            <a:extLst>
              <a:ext uri="{FF2B5EF4-FFF2-40B4-BE49-F238E27FC236}">
                <a16:creationId xmlns:a16="http://schemas.microsoft.com/office/drawing/2014/main" xmlns="" id="{618DD7FE-5697-4662-A909-7A1FF9A99A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46" name="Espace réservé du texte 52">
            <a:extLst>
              <a:ext uri="{FF2B5EF4-FFF2-40B4-BE49-F238E27FC236}">
                <a16:creationId xmlns:a16="http://schemas.microsoft.com/office/drawing/2014/main" xmlns="" id="{A9253983-D040-4081-9F94-6F8D76EF29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5427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47" name="Espace réservé du texte 52">
            <a:extLst>
              <a:ext uri="{FF2B5EF4-FFF2-40B4-BE49-F238E27FC236}">
                <a16:creationId xmlns:a16="http://schemas.microsoft.com/office/drawing/2014/main" xmlns="" id="{AAB95EFD-B776-4C00-BC9D-B4D1B862DF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70896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48" name="Espace réservé du texte 52">
            <a:extLst>
              <a:ext uri="{FF2B5EF4-FFF2-40B4-BE49-F238E27FC236}">
                <a16:creationId xmlns:a16="http://schemas.microsoft.com/office/drawing/2014/main" xmlns="" id="{61340683-B087-4208-A20E-999CD50BB6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72022" y="5562495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49" name="Espace réservé du texte 52">
            <a:extLst>
              <a:ext uri="{FF2B5EF4-FFF2-40B4-BE49-F238E27FC236}">
                <a16:creationId xmlns:a16="http://schemas.microsoft.com/office/drawing/2014/main" xmlns="" id="{EB13996F-7948-4739-BD77-4CADFB02CB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5427" y="5562495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grpSp>
        <p:nvGrpSpPr>
          <p:cNvPr id="50" name="Graphique 93">
            <a:extLst>
              <a:ext uri="{FF2B5EF4-FFF2-40B4-BE49-F238E27FC236}">
                <a16:creationId xmlns:a16="http://schemas.microsoft.com/office/drawing/2014/main" xmlns="" id="{21EA0E29-510B-4505-89D7-C62CF1761757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xmlns="" id="{EB66A6FE-D2A2-431A-B6FC-995B35202DEA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xmlns="" id="{43784053-B02C-49A2-984C-4D21C2756D14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xmlns="" id="{9A81E459-96C8-4CC3-BFAC-5B02AE4E5ABC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xmlns="" id="{112D8198-F5C9-4660-BE93-78F973A780B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xmlns="" id="{2C90065A-BEE6-41DC-ACC0-E0977678B712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xmlns="" id="{6E26C6C7-659F-4303-8EF3-966AF4D5FDB2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xmlns="" id="{455C285D-C5E9-48E8-A2F6-1560A2C6DB59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xmlns="" id="{F2FA146C-115E-453C-9CF5-46307412E5A8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xmlns="" id="{43356BCF-481F-4F69-9FDA-EF1D16C1349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xmlns="" id="{DC6FF2A0-05A0-448A-86C7-A96E2205512E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xmlns="" id="{EEB5E186-4ECC-4142-A138-9AE3740C17E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xmlns="" id="{1C24A856-7E4E-42F9-99CC-D46E7CDF070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398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89783C9-EC15-4619-AFDC-792B087B8D06}"/>
              </a:ext>
            </a:extLst>
          </p:cNvPr>
          <p:cNvSpPr/>
          <p:nvPr/>
        </p:nvSpPr>
        <p:spPr>
          <a:xfrm>
            <a:off x="0" y="1135781"/>
            <a:ext cx="12191997" cy="5722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xmlns="" id="{E30DE72A-3E20-453C-AEBD-E77AA172B964}"/>
              </a:ext>
            </a:extLst>
          </p:cNvPr>
          <p:cNvSpPr/>
          <p:nvPr/>
        </p:nvSpPr>
        <p:spPr>
          <a:xfrm rot="10800000" flipH="1">
            <a:off x="4" y="4081112"/>
            <a:ext cx="12191992" cy="2776888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  <a:gd name="connsiteX0" fmla="*/ 0 w 12191999"/>
              <a:gd name="connsiteY0" fmla="*/ 0 h 1947808"/>
              <a:gd name="connsiteX1" fmla="*/ 12191999 w 12191999"/>
              <a:gd name="connsiteY1" fmla="*/ 0 h 1947808"/>
              <a:gd name="connsiteX2" fmla="*/ 12191999 w 12191999"/>
              <a:gd name="connsiteY2" fmla="*/ 1365610 h 1947808"/>
              <a:gd name="connsiteX3" fmla="*/ 0 w 12191999"/>
              <a:gd name="connsiteY3" fmla="*/ 1947808 h 1947808"/>
              <a:gd name="connsiteX4" fmla="*/ 0 w 12191999"/>
              <a:gd name="connsiteY4" fmla="*/ 0 h 1947808"/>
              <a:gd name="connsiteX0" fmla="*/ 0 w 12191999"/>
              <a:gd name="connsiteY0" fmla="*/ 0 h 1857661"/>
              <a:gd name="connsiteX1" fmla="*/ 12191999 w 12191999"/>
              <a:gd name="connsiteY1" fmla="*/ 0 h 1857661"/>
              <a:gd name="connsiteX2" fmla="*/ 12191999 w 12191999"/>
              <a:gd name="connsiteY2" fmla="*/ 1365610 h 1857661"/>
              <a:gd name="connsiteX3" fmla="*/ 0 w 12191999"/>
              <a:gd name="connsiteY3" fmla="*/ 1857661 h 1857661"/>
              <a:gd name="connsiteX4" fmla="*/ 0 w 12191999"/>
              <a:gd name="connsiteY4" fmla="*/ 0 h 18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857661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185766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xmlns="" id="{87C036E5-CBAC-4524-911C-AE2EBBAF7163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E293FA8-485D-40E6-905B-6815448B6E95}"/>
              </a:ext>
            </a:extLst>
          </p:cNvPr>
          <p:cNvSpPr/>
          <p:nvPr/>
        </p:nvSpPr>
        <p:spPr>
          <a:xfrm>
            <a:off x="1117470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1</a:t>
            </a:r>
            <a:endParaRPr lang="en-US" sz="11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8923C91-4734-4044-800E-8B0E9E0B5E7A}"/>
              </a:ext>
            </a:extLst>
          </p:cNvPr>
          <p:cNvSpPr/>
          <p:nvPr/>
        </p:nvSpPr>
        <p:spPr>
          <a:xfrm>
            <a:off x="4572939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2</a:t>
            </a:r>
            <a:endParaRPr lang="en-US" sz="11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D78EBDE-05AD-4EC2-91C2-79D7C679547B}"/>
              </a:ext>
            </a:extLst>
          </p:cNvPr>
          <p:cNvSpPr/>
          <p:nvPr/>
        </p:nvSpPr>
        <p:spPr>
          <a:xfrm>
            <a:off x="8028408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3</a:t>
            </a:r>
            <a:endParaRPr lang="en-US" sz="1100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E69DFE9-77B6-4EB5-9F8F-44E4C630A6EC}"/>
              </a:ext>
            </a:extLst>
          </p:cNvPr>
          <p:cNvSpPr/>
          <p:nvPr/>
        </p:nvSpPr>
        <p:spPr>
          <a:xfrm>
            <a:off x="1117470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4</a:t>
            </a:r>
            <a:endParaRPr lang="en-US" sz="1100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D190D2-8CAE-4FC2-9C63-C184B4A7483D}"/>
              </a:ext>
            </a:extLst>
          </p:cNvPr>
          <p:cNvSpPr/>
          <p:nvPr/>
        </p:nvSpPr>
        <p:spPr>
          <a:xfrm>
            <a:off x="4572939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5</a:t>
            </a:r>
            <a:endParaRPr lang="en-US" sz="1100" dirty="0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E74B13B-7BF3-4AB2-9FBA-B764CB581419}"/>
              </a:ext>
            </a:extLst>
          </p:cNvPr>
          <p:cNvSpPr/>
          <p:nvPr/>
        </p:nvSpPr>
        <p:spPr>
          <a:xfrm>
            <a:off x="8028408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6</a:t>
            </a:r>
            <a:endParaRPr lang="en-US" sz="1100" dirty="0">
              <a:latin typeface="+mj-lt"/>
            </a:endParaRPr>
          </a:p>
        </p:txBody>
      </p:sp>
      <p:sp>
        <p:nvSpPr>
          <p:cNvPr id="45" name="Titre 21">
            <a:extLst>
              <a:ext uri="{FF2B5EF4-FFF2-40B4-BE49-F238E27FC236}">
                <a16:creationId xmlns:a16="http://schemas.microsoft.com/office/drawing/2014/main" xmlns="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xmlns="" id="{3A6882F3-9834-4E5F-9294-E26FAE9E8F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580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4" name="Espace réservé du texte 50">
            <a:extLst>
              <a:ext uri="{FF2B5EF4-FFF2-40B4-BE49-F238E27FC236}">
                <a16:creationId xmlns:a16="http://schemas.microsoft.com/office/drawing/2014/main" xmlns="" id="{286F0A08-AC8A-412F-9A98-C1261684DF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427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6" name="Espace réservé du texte 50">
            <a:extLst>
              <a:ext uri="{FF2B5EF4-FFF2-40B4-BE49-F238E27FC236}">
                <a16:creationId xmlns:a16="http://schemas.microsoft.com/office/drawing/2014/main" xmlns="" id="{0DB63BFB-44FB-42A2-9903-5CD5CE592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70896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0" name="Espace réservé du texte 50">
            <a:extLst>
              <a:ext uri="{FF2B5EF4-FFF2-40B4-BE49-F238E27FC236}">
                <a16:creationId xmlns:a16="http://schemas.microsoft.com/office/drawing/2014/main" xmlns="" id="{5CAED786-9ED4-450A-ACBF-9F0F190441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6580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2" name="Espace réservé du texte 50">
            <a:extLst>
              <a:ext uri="{FF2B5EF4-FFF2-40B4-BE49-F238E27FC236}">
                <a16:creationId xmlns:a16="http://schemas.microsoft.com/office/drawing/2014/main" xmlns="" id="{4F4ECD7B-D20C-4D3D-AF6E-4102EFDD11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519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4" name="Espace réservé du texte 50">
            <a:extLst>
              <a:ext uri="{FF2B5EF4-FFF2-40B4-BE49-F238E27FC236}">
                <a16:creationId xmlns:a16="http://schemas.microsoft.com/office/drawing/2014/main" xmlns="" id="{6163D674-1485-48F9-B58F-880C033DB5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0896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xmlns="" id="{3D7E6E30-F70C-43DD-AAE4-644105D826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47" name="Espace réservé du texte 52">
            <a:extLst>
              <a:ext uri="{FF2B5EF4-FFF2-40B4-BE49-F238E27FC236}">
                <a16:creationId xmlns:a16="http://schemas.microsoft.com/office/drawing/2014/main" xmlns="" id="{14EBBDD9-5C8A-4BC7-B83E-BA0212D37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022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48" name="Espace réservé du texte 52">
            <a:extLst>
              <a:ext uri="{FF2B5EF4-FFF2-40B4-BE49-F238E27FC236}">
                <a16:creationId xmlns:a16="http://schemas.microsoft.com/office/drawing/2014/main" xmlns="" id="{76E370F2-0B3B-48FC-84B2-5FD88B58BB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5427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49" name="Espace réservé du texte 52">
            <a:extLst>
              <a:ext uri="{FF2B5EF4-FFF2-40B4-BE49-F238E27FC236}">
                <a16:creationId xmlns:a16="http://schemas.microsoft.com/office/drawing/2014/main" xmlns="" id="{4F9985D0-1BC5-412E-9541-C6646F3427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70896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50" name="Espace réservé du texte 52">
            <a:extLst>
              <a:ext uri="{FF2B5EF4-FFF2-40B4-BE49-F238E27FC236}">
                <a16:creationId xmlns:a16="http://schemas.microsoft.com/office/drawing/2014/main" xmlns="" id="{22EF6BE0-5CB0-4D5C-A4B9-E04BFFC27B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72022" y="5562495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52" name="Espace réservé du texte 52">
            <a:extLst>
              <a:ext uri="{FF2B5EF4-FFF2-40B4-BE49-F238E27FC236}">
                <a16:creationId xmlns:a16="http://schemas.microsoft.com/office/drawing/2014/main" xmlns="" id="{6C83100B-D164-4C4A-B565-5291287B00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5427" y="5562495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58" name="Espace réservé du texte 52">
            <a:extLst>
              <a:ext uri="{FF2B5EF4-FFF2-40B4-BE49-F238E27FC236}">
                <a16:creationId xmlns:a16="http://schemas.microsoft.com/office/drawing/2014/main" xmlns="" id="{31A2B4FF-A23F-4689-86A7-0626EAB6AF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70896" y="55624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grpSp>
        <p:nvGrpSpPr>
          <p:cNvPr id="53" name="Graphique 93">
            <a:extLst>
              <a:ext uri="{FF2B5EF4-FFF2-40B4-BE49-F238E27FC236}">
                <a16:creationId xmlns:a16="http://schemas.microsoft.com/office/drawing/2014/main" xmlns="" id="{B4C43B91-5B81-40B5-9EE1-F3189DA98882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xmlns="" id="{E0A0436F-9CD6-438D-A666-4F2F43E17182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xmlns="" id="{48F683E4-2995-412C-BD1E-921FB96B6B6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xmlns="" id="{7F721B60-E81B-49EB-B74E-EE16B97739AE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xmlns="" id="{91324D52-AD5A-4DA4-99FA-A85E2B31D90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xmlns="" id="{B78EB472-E6A2-483E-AADA-BD9F2EBB5C3C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xmlns="" id="{8B32C31B-3A53-4A7C-AD7A-BA70E820358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xmlns="" id="{C61F951B-660E-4AAA-B9B5-1443561DE6F8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xmlns="" id="{33BCB8B8-2B87-46DE-B406-C9A28B427E0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xmlns="" id="{BE018BEE-9FEA-4C40-8570-3A1521E349B4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xmlns="" id="{0FCEDA51-8CF4-4A65-9641-A2BFBA5119EE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xmlns="" id="{D9FE5D2D-2EF9-47B6-BEAD-7B3201306153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xmlns="" id="{3F7AB6F5-EFAD-42CD-A137-63B3EA2C9F52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242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xmlns="" id="{43608866-00C3-4DBD-B565-EE34D0D37F9F}"/>
              </a:ext>
            </a:extLst>
          </p:cNvPr>
          <p:cNvSpPr/>
          <p:nvPr userDrawn="1"/>
        </p:nvSpPr>
        <p:spPr>
          <a:xfrm>
            <a:off x="5159207" y="-1"/>
            <a:ext cx="7032792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xmlns="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xmlns="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xmlns="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xmlns="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xmlns="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5" name="Titre 21">
            <a:extLst>
              <a:ext uri="{FF2B5EF4-FFF2-40B4-BE49-F238E27FC236}">
                <a16:creationId xmlns:a16="http://schemas.microsoft.com/office/drawing/2014/main" xmlns="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xmlns="" id="{0B8AC2F1-95B5-4551-A350-24589E5E6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4740" y="1292894"/>
            <a:ext cx="429988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xmlns="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xmlns="" id="{BA9A1B7B-10A7-4923-933A-99FE685472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9856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xmlns="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461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58" name="Espace réservé du texte 27">
            <a:extLst>
              <a:ext uri="{FF2B5EF4-FFF2-40B4-BE49-F238E27FC236}">
                <a16:creationId xmlns:a16="http://schemas.microsoft.com/office/drawing/2014/main" xmlns="" id="{FA202DF1-930C-4F46-A92A-7E48484EF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9855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bg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6798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xmlns="" id="{43608866-00C3-4DBD-B565-EE34D0D37F9F}"/>
              </a:ext>
            </a:extLst>
          </p:cNvPr>
          <p:cNvSpPr/>
          <p:nvPr userDrawn="1"/>
        </p:nvSpPr>
        <p:spPr>
          <a:xfrm>
            <a:off x="5159207" y="-1"/>
            <a:ext cx="7032792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xmlns="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xmlns="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xmlns="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xmlns="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xmlns="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5" name="Titre 21">
            <a:extLst>
              <a:ext uri="{FF2B5EF4-FFF2-40B4-BE49-F238E27FC236}">
                <a16:creationId xmlns:a16="http://schemas.microsoft.com/office/drawing/2014/main" xmlns="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xmlns="" id="{0B8AC2F1-95B5-4551-A350-24589E5E6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xmlns="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285750" indent="-2857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xmlns="" id="{BA9A1B7B-10A7-4923-933A-99FE685472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9856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285750" indent="-28575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xmlns="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461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58" name="Espace réservé du texte 27">
            <a:extLst>
              <a:ext uri="{FF2B5EF4-FFF2-40B4-BE49-F238E27FC236}">
                <a16:creationId xmlns:a16="http://schemas.microsoft.com/office/drawing/2014/main" xmlns="" id="{FA202DF1-930C-4F46-A92A-7E48484EF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9855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bg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1788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5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6758E81-FB03-47DC-961A-0E12B5847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57" y="1707863"/>
            <a:ext cx="5992887" cy="298120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02" y="411791"/>
            <a:ext cx="1449859" cy="7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E71373-FE3E-42E1-B28E-2C621854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QU’EST-CE QUE LE CAREER CENTER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05EEC2B-DA4C-4B3B-8E9C-DC41D2B5D2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UNE PLATEFORME CARRIÈRE QUI ACCOMPAGNE LES ÉTUDIANTS DANS…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18BE5A1-6640-40FC-8A07-B6196B6C38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Des fiches entreprises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Des vidéos métiers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Des événements carrières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EB7F69F-4BCC-4FBE-ACDE-0E0444B128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90578" y="3257372"/>
            <a:ext cx="2833167" cy="642612"/>
          </a:xfrm>
        </p:spPr>
        <p:txBody>
          <a:bodyPr/>
          <a:lstStyle/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 CONSTRUCTION DE LEUR</a:t>
            </a:r>
          </a:p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PROJET PROFESSIONNEL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334BD1EB-98C9-4F41-BC44-485F490710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Des offres du réseau </a:t>
            </a:r>
            <a:r>
              <a:rPr lang="fr-FR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JobTeaser</a:t>
            </a:r>
            <a:endParaRPr lang="fr-FR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Des offres exclusives à l’établissement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A937B1A0-5574-49ED-AF3F-C5C981D39D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57195" y="3257372"/>
            <a:ext cx="2784852" cy="642612"/>
          </a:xfrm>
        </p:spPr>
        <p:txBody>
          <a:bodyPr/>
          <a:lstStyle/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LEUR RECHERCHE DE STAGE, D’ALTERNANCE ET D’EMPLOI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FA39EC88-C6AD-4586-971F-285BA10804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Un module Conseils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Des vidéos de spécialistes du recrutement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A38EB106-64C8-4CAD-99AF-8AD67FB50F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54365" y="3257372"/>
            <a:ext cx="2806860" cy="647110"/>
          </a:xfrm>
        </p:spPr>
        <p:txBody>
          <a:bodyPr/>
          <a:lstStyle/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 PRÉPARATION DE LEURS</a:t>
            </a:r>
          </a:p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ENTRETIENS</a:t>
            </a:r>
          </a:p>
        </p:txBody>
      </p:sp>
      <p:sp>
        <p:nvSpPr>
          <p:cNvPr id="10" name="Graphique 2">
            <a:extLst>
              <a:ext uri="{FF2B5EF4-FFF2-40B4-BE49-F238E27FC236}">
                <a16:creationId xmlns:a16="http://schemas.microsoft.com/office/drawing/2014/main" xmlns="" id="{A25DDAAB-6E1A-417F-B559-EF1F32003453}"/>
              </a:ext>
            </a:extLst>
          </p:cNvPr>
          <p:cNvSpPr/>
          <p:nvPr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xmlns="" id="{3FB40AD9-892F-47BE-ACF4-ACAD99ABD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7571" y="2332266"/>
            <a:ext cx="298461" cy="397947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xmlns="" id="{ACF4EB56-0848-432C-89B5-28921C6FE505}"/>
              </a:ext>
            </a:extLst>
          </p:cNvPr>
          <p:cNvGrpSpPr/>
          <p:nvPr/>
        </p:nvGrpSpPr>
        <p:grpSpPr>
          <a:xfrm>
            <a:off x="2490341" y="2355446"/>
            <a:ext cx="371430" cy="351586"/>
            <a:chOff x="6490020" y="2340424"/>
            <a:chExt cx="371430" cy="351586"/>
          </a:xfrm>
        </p:grpSpPr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xmlns="" id="{49ADA053-4125-45A6-878C-8FA6849BA420}"/>
                </a:ext>
              </a:extLst>
            </p:cNvPr>
            <p:cNvCxnSpPr>
              <a:cxnSpLocks/>
            </p:cNvCxnSpPr>
            <p:nvPr/>
          </p:nvCxnSpPr>
          <p:spPr>
            <a:xfrm>
              <a:off x="6490020" y="2515770"/>
              <a:ext cx="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xmlns="" id="{D5496ABE-BEB7-4FC7-A530-A129871A5F9A}"/>
                </a:ext>
              </a:extLst>
            </p:cNvPr>
            <p:cNvCxnSpPr>
              <a:cxnSpLocks/>
            </p:cNvCxnSpPr>
            <p:nvPr/>
          </p:nvCxnSpPr>
          <p:spPr>
            <a:xfrm>
              <a:off x="6501450" y="2408137"/>
              <a:ext cx="36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xmlns="" id="{AE6870CB-7BE1-425D-AB6B-821B87F23B5E}"/>
                </a:ext>
              </a:extLst>
            </p:cNvPr>
            <p:cNvCxnSpPr>
              <a:cxnSpLocks/>
            </p:cNvCxnSpPr>
            <p:nvPr/>
          </p:nvCxnSpPr>
          <p:spPr>
            <a:xfrm>
              <a:off x="6501450" y="2598637"/>
              <a:ext cx="1298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xmlns="" id="{FDBC221F-8638-47E7-BBF6-D13C2D9519C5}"/>
                </a:ext>
              </a:extLst>
            </p:cNvPr>
            <p:cNvCxnSpPr>
              <a:cxnSpLocks/>
            </p:cNvCxnSpPr>
            <p:nvPr/>
          </p:nvCxnSpPr>
          <p:spPr>
            <a:xfrm>
              <a:off x="6514050" y="2682457"/>
              <a:ext cx="3348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xmlns="" id="{A4E5A00D-D76C-4C10-85B7-FDBFB5238CDB}"/>
                </a:ext>
              </a:extLst>
            </p:cNvPr>
            <p:cNvCxnSpPr>
              <a:cxnSpLocks/>
            </p:cNvCxnSpPr>
            <p:nvPr/>
          </p:nvCxnSpPr>
          <p:spPr>
            <a:xfrm>
              <a:off x="6731595" y="2598637"/>
              <a:ext cx="1298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xmlns="" id="{19C75411-C0FE-4A55-B86A-9739D3C01584}"/>
                </a:ext>
              </a:extLst>
            </p:cNvPr>
            <p:cNvCxnSpPr>
              <a:cxnSpLocks/>
            </p:cNvCxnSpPr>
            <p:nvPr/>
          </p:nvCxnSpPr>
          <p:spPr>
            <a:xfrm>
              <a:off x="6632258" y="2631022"/>
              <a:ext cx="1008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xmlns="" id="{0C72E753-97E2-467D-BCD9-6508DB550D43}"/>
                </a:ext>
              </a:extLst>
            </p:cNvPr>
            <p:cNvCxnSpPr>
              <a:cxnSpLocks/>
            </p:cNvCxnSpPr>
            <p:nvPr/>
          </p:nvCxnSpPr>
          <p:spPr>
            <a:xfrm>
              <a:off x="6632258" y="2567972"/>
              <a:ext cx="1008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xmlns="" id="{A84A4C0E-4D3E-4D91-8292-2A91CABEC528}"/>
                </a:ext>
              </a:extLst>
            </p:cNvPr>
            <p:cNvCxnSpPr>
              <a:cxnSpLocks/>
            </p:cNvCxnSpPr>
            <p:nvPr/>
          </p:nvCxnSpPr>
          <p:spPr>
            <a:xfrm>
              <a:off x="6616522" y="2349082"/>
              <a:ext cx="1298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xmlns="" id="{6FAFC517-B5B5-45E5-A0E6-B364E2A5F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5553" y="2342330"/>
              <a:ext cx="0" cy="576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xmlns="" id="{EC9852FB-06DF-4520-AA3C-91E6B6CF6A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9179" y="2340424"/>
              <a:ext cx="0" cy="576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xmlns="" id="{F45DBEC8-387D-4B55-9D11-B44A03617B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8850" y="2627210"/>
              <a:ext cx="0" cy="6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xmlns="" id="{12E4D45D-19BA-42AB-8A8D-EC416A9BD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4050" y="2627210"/>
              <a:ext cx="0" cy="6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xmlns="" id="{61BB6309-64A5-46FE-8432-5C78AFA501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6332" y="2398024"/>
              <a:ext cx="0" cy="208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xmlns="" id="{80B48A39-ACB5-4B04-B34D-83E51E9D5B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0302" y="2398024"/>
              <a:ext cx="0" cy="208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xmlns="" id="{B51498FE-7782-496D-93B1-676D3ABCA3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0642" y="2558791"/>
              <a:ext cx="0" cy="82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xmlns="" id="{5AB54831-EDD2-47E2-94EA-4ABFD6B95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5392" y="2558791"/>
              <a:ext cx="0" cy="82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Image 48">
            <a:extLst>
              <a:ext uri="{FF2B5EF4-FFF2-40B4-BE49-F238E27FC236}">
                <a16:creationId xmlns:a16="http://schemas.microsoft.com/office/drawing/2014/main" xmlns="" id="{69A0A12E-8477-49C9-A25E-377383A6A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78" y="2207684"/>
            <a:ext cx="695643" cy="6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7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F3178AC3-7B51-47D9-81FE-850DA98CE08C}"/>
              </a:ext>
            </a:extLst>
          </p:cNvPr>
          <p:cNvSpPr txBox="1"/>
          <p:nvPr/>
        </p:nvSpPr>
        <p:spPr>
          <a:xfrm>
            <a:off x="7475030" y="1490697"/>
            <a:ext cx="424805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Lien à suivre : </a:t>
            </a:r>
            <a:endParaRPr lang="fr-FR" sz="1600" u="sng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fr-FR" sz="1400" u="sng" dirty="0" smtClean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univ-artois.jobteaser.com/</a:t>
            </a:r>
            <a:r>
              <a:rPr lang="fr-FR" sz="1400" u="sng" dirty="0" err="1" smtClean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</a:t>
            </a:r>
            <a:r>
              <a:rPr lang="fr-FR" sz="1400" u="sng" dirty="0" smtClean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fr-FR" sz="1400" u="sng" dirty="0" err="1" smtClean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recruiter_account</a:t>
            </a:r>
            <a:r>
              <a:rPr lang="fr-FR" sz="1400" u="sng" dirty="0" smtClean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fr-FR" sz="1400" u="sng" dirty="0" err="1" smtClean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sign_in</a:t>
            </a:r>
            <a:endParaRPr lang="fr-FR" sz="1400" u="sng" dirty="0">
              <a:solidFill>
                <a:srgbClr val="FF0000"/>
              </a:solidFill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43566B93-EC02-40B0-B072-212C6C90CFB7}"/>
              </a:ext>
            </a:extLst>
          </p:cNvPr>
          <p:cNvGrpSpPr/>
          <p:nvPr/>
        </p:nvGrpSpPr>
        <p:grpSpPr>
          <a:xfrm>
            <a:off x="1234079" y="2292708"/>
            <a:ext cx="474980" cy="596966"/>
            <a:chOff x="4798218" y="7145968"/>
            <a:chExt cx="174308" cy="219075"/>
          </a:xfrm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88AE82B5-5A87-48D5-95F2-4EF9D84253B7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solidFill>
              <a:srgbClr val="00A9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A4CCC5E8-046D-425C-BED0-71D8A0690E73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AF06410-0506-473D-9A41-96541E005A42}"/>
              </a:ext>
            </a:extLst>
          </p:cNvPr>
          <p:cNvSpPr/>
          <p:nvPr/>
        </p:nvSpPr>
        <p:spPr>
          <a:xfrm>
            <a:off x="1883595" y="2268026"/>
            <a:ext cx="2618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Cliquer sur le lien vers le formulaire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B4F262FA-E9C3-4F81-96E4-334DD7362517}"/>
              </a:ext>
            </a:extLst>
          </p:cNvPr>
          <p:cNvSpPr txBox="1"/>
          <p:nvPr/>
        </p:nvSpPr>
        <p:spPr>
          <a:xfrm>
            <a:off x="5756453" y="5091501"/>
            <a:ext cx="6028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endParaRPr lang="fr-FR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1374BD68-A8D0-42A6-AFA4-8960D0031AB5}"/>
              </a:ext>
            </a:extLst>
          </p:cNvPr>
          <p:cNvSpPr/>
          <p:nvPr/>
        </p:nvSpPr>
        <p:spPr>
          <a:xfrm>
            <a:off x="468920" y="5012297"/>
            <a:ext cx="2726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Si 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vous avez déjà un compte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, renseigner votre mot de passe pour accéder à votre compte</a:t>
            </a:r>
          </a:p>
        </p:txBody>
      </p:sp>
      <p:sp>
        <p:nvSpPr>
          <p:cNvPr id="61" name="Graphique 2">
            <a:extLst>
              <a:ext uri="{FF2B5EF4-FFF2-40B4-BE49-F238E27FC236}">
                <a16:creationId xmlns:a16="http://schemas.microsoft.com/office/drawing/2014/main" xmlns="" id="{6020D10D-87E5-492F-9491-ADD39C0BB2B9}"/>
              </a:ext>
            </a:extLst>
          </p:cNvPr>
          <p:cNvSpPr/>
          <p:nvPr/>
        </p:nvSpPr>
        <p:spPr>
          <a:xfrm>
            <a:off x="913461" y="1355071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ADFF4A5-970F-47C4-A51E-A4CFF5F7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>
                <a:latin typeface="Calibri Light" panose="020F0302020204030204" pitchFamily="34" charset="0"/>
                <a:cs typeface="Calibri Light" panose="020F0302020204030204" pitchFamily="34" charset="0"/>
              </a:rPr>
              <a:t>COMMENT POSTER SON OFFRE SUR LE FORMULAIRE DE DÉPÔT D’OFFRES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73440F38-05A6-4760-9B3E-69F296DCE9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1" t="4661" r="26926" b="12670"/>
          <a:stretch/>
        </p:blipFill>
        <p:spPr>
          <a:xfrm>
            <a:off x="4674671" y="1518701"/>
            <a:ext cx="2627522" cy="2144980"/>
          </a:xfrm>
          <a:prstGeom prst="rect">
            <a:avLst/>
          </a:prstGeom>
          <a:ln>
            <a:noFill/>
          </a:ln>
          <a:effectLst>
            <a:outerShdw blurRad="127000" dist="12700" dir="16920000" algn="tl" rotWithShape="0">
              <a:schemeClr val="bg1">
                <a:lumMod val="50000"/>
                <a:alpha val="60000"/>
              </a:schemeClr>
            </a:outerShdw>
          </a:effec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7DF5E803-998B-4910-B744-A5FD0A26F272}"/>
              </a:ext>
            </a:extLst>
          </p:cNvPr>
          <p:cNvSpPr txBox="1"/>
          <p:nvPr/>
        </p:nvSpPr>
        <p:spPr>
          <a:xfrm>
            <a:off x="9172353" y="5012297"/>
            <a:ext cx="2550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Si 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vous n’avez pas de compte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, remplir les informations demandées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CE453AA6-F01B-4DC9-9C52-EBCE5ADEFBEC}"/>
              </a:ext>
            </a:extLst>
          </p:cNvPr>
          <p:cNvGrpSpPr/>
          <p:nvPr/>
        </p:nvGrpSpPr>
        <p:grpSpPr>
          <a:xfrm>
            <a:off x="10138851" y="4096044"/>
            <a:ext cx="617730" cy="739720"/>
            <a:chOff x="5015388" y="7100248"/>
            <a:chExt cx="226695" cy="271463"/>
          </a:xfrm>
        </p:grpSpPr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40693895-9BD5-4E31-B4E2-3002D9065AE6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2EA0E3A4-F16B-4AED-BBDB-D6D42CF6D3A2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50302DB2-2489-48FC-89CF-90F5FA048854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C3C2CD36-AA52-4E31-BF03-4A5765C81D56}"/>
              </a:ext>
            </a:extLst>
          </p:cNvPr>
          <p:cNvGrpSpPr/>
          <p:nvPr/>
        </p:nvGrpSpPr>
        <p:grpSpPr>
          <a:xfrm>
            <a:off x="1675688" y="4096044"/>
            <a:ext cx="617730" cy="739720"/>
            <a:chOff x="5015388" y="7100248"/>
            <a:chExt cx="226695" cy="271463"/>
          </a:xfrm>
        </p:grpSpPr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A0DD3FE9-C6C2-4E8B-A1CD-DBBBA7973242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5D30A914-2473-45A8-8410-ECD4E285E8DD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47F49502-A7A0-4D0E-8574-069F23DDD69B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AE0CEFE5-DC01-4AC8-90BD-762E827D9F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9" t="6216" r="27079" b="2581"/>
          <a:stretch/>
        </p:blipFill>
        <p:spPr>
          <a:xfrm>
            <a:off x="3310862" y="4228014"/>
            <a:ext cx="2303420" cy="2157861"/>
          </a:xfrm>
          <a:prstGeom prst="rect">
            <a:avLst/>
          </a:prstGeom>
          <a:ln>
            <a:noFill/>
          </a:ln>
          <a:effectLst>
            <a:outerShdw blurRad="127000" dist="12700" dir="16920000" algn="tl" rotWithShape="0">
              <a:schemeClr val="bg1">
                <a:lumMod val="50000"/>
                <a:alpha val="60000"/>
              </a:scheme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14F2CDA6-707C-4DBB-BF14-3A6FA336D2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7" t="4515" r="30303" b="16025"/>
          <a:stretch/>
        </p:blipFill>
        <p:spPr>
          <a:xfrm>
            <a:off x="6501460" y="4228022"/>
            <a:ext cx="2305169" cy="2157845"/>
          </a:xfrm>
          <a:prstGeom prst="rect">
            <a:avLst/>
          </a:prstGeom>
          <a:ln>
            <a:noFill/>
          </a:ln>
          <a:effectLst>
            <a:outerShdw blurRad="127000" dist="12700" dir="16920000" algn="tl" rotWithShape="0">
              <a:schemeClr val="bg1">
                <a:lumMod val="50000"/>
                <a:alpha val="60000"/>
              </a:scheme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728839" y="1556551"/>
            <a:ext cx="482353" cy="470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05" y="1659354"/>
            <a:ext cx="401819" cy="20859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310933" y="4228015"/>
            <a:ext cx="4101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99" y="4330817"/>
            <a:ext cx="341691" cy="17738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501460" y="4270007"/>
            <a:ext cx="407165" cy="470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59" y="4372810"/>
            <a:ext cx="401819" cy="20859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flipH="1">
            <a:off x="3511499" y="4953947"/>
            <a:ext cx="571066" cy="538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350" dirty="0" smtClean="0">
                <a:solidFill>
                  <a:schemeClr val="bg1">
                    <a:lumMod val="50000"/>
                  </a:schemeClr>
                </a:solidFill>
              </a:rPr>
              <a:t>de l’université d’Artois ?</a:t>
            </a:r>
          </a:p>
        </p:txBody>
      </p:sp>
      <p:sp>
        <p:nvSpPr>
          <p:cNvPr id="44" name="ZoneTexte 43"/>
          <p:cNvSpPr txBox="1"/>
          <p:nvPr/>
        </p:nvSpPr>
        <p:spPr>
          <a:xfrm flipH="1">
            <a:off x="3331794" y="5175743"/>
            <a:ext cx="614363" cy="538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350" dirty="0" smtClean="0">
                <a:solidFill>
                  <a:schemeClr val="bg1">
                    <a:lumMod val="50000"/>
                  </a:schemeClr>
                </a:solidFill>
              </a:rPr>
              <a:t>capavenir@univ-artois.fr</a:t>
            </a:r>
          </a:p>
        </p:txBody>
      </p:sp>
      <p:sp>
        <p:nvSpPr>
          <p:cNvPr id="45" name="ZoneTexte 44"/>
          <p:cNvSpPr txBox="1"/>
          <p:nvPr/>
        </p:nvSpPr>
        <p:spPr>
          <a:xfrm flipH="1">
            <a:off x="5041791" y="5121882"/>
            <a:ext cx="511283" cy="538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fr-FR" sz="35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raphique 2">
            <a:extLst>
              <a:ext uri="{FF2B5EF4-FFF2-40B4-BE49-F238E27FC236}">
                <a16:creationId xmlns:a16="http://schemas.microsoft.com/office/drawing/2014/main" xmlns="" id="{6020D10D-87E5-492F-9491-ADD39C0BB2B9}"/>
              </a:ext>
            </a:extLst>
          </p:cNvPr>
          <p:cNvSpPr/>
          <p:nvPr/>
        </p:nvSpPr>
        <p:spPr>
          <a:xfrm>
            <a:off x="913461" y="1355071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ADFF4A5-970F-47C4-A51E-A4CFF5F7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>
                <a:latin typeface="Calibri Light" panose="020F0302020204030204" pitchFamily="34" charset="0"/>
                <a:cs typeface="Calibri Light" panose="020F0302020204030204" pitchFamily="34" charset="0"/>
              </a:rPr>
              <a:t>COMMENT POSTER SON OFFRE SUR LE FORMULAIRE DE DÉPÔT D’OFFRES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5153481F-70CE-43D9-9245-04CAA3B5A252}"/>
              </a:ext>
            </a:extLst>
          </p:cNvPr>
          <p:cNvSpPr txBox="1"/>
          <p:nvPr/>
        </p:nvSpPr>
        <p:spPr>
          <a:xfrm>
            <a:off x="4733586" y="5880736"/>
            <a:ext cx="351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La fiche entreprise est soumise à validation de l’école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72229DB5-5BC4-43EE-BE1B-607A94C5F874}"/>
              </a:ext>
            </a:extLst>
          </p:cNvPr>
          <p:cNvSpPr txBox="1"/>
          <p:nvPr/>
        </p:nvSpPr>
        <p:spPr>
          <a:xfrm>
            <a:off x="1470212" y="4412581"/>
            <a:ext cx="3722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Si 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vous avez déjà un compte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, ajouter vos offres directement via le back office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1813DE10-737D-48FE-A7CB-D72D11BA4D7A}"/>
              </a:ext>
            </a:extLst>
          </p:cNvPr>
          <p:cNvSpPr txBox="1"/>
          <p:nvPr/>
        </p:nvSpPr>
        <p:spPr>
          <a:xfrm>
            <a:off x="7406641" y="4274082"/>
            <a:ext cx="4619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Mettre à jour ses informations en cliquant sur « Mettre à jour l’entreprise »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Ajouter ses offres en cliquant sur « Offres », puis « Ajouter une offre »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7CDA32AF-AE16-4B8F-893B-FDDB8581C787}"/>
              </a:ext>
            </a:extLst>
          </p:cNvPr>
          <p:cNvSpPr txBox="1"/>
          <p:nvPr/>
        </p:nvSpPr>
        <p:spPr>
          <a:xfrm>
            <a:off x="5734063" y="4658803"/>
            <a:ext cx="6028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endParaRPr lang="fr-FR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829536E1-1CFF-4391-9418-89F66571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4" y="2011261"/>
            <a:ext cx="5303322" cy="1570778"/>
          </a:xfrm>
          <a:prstGeom prst="rect">
            <a:avLst/>
          </a:prstGeom>
          <a:ln>
            <a:noFill/>
          </a:ln>
          <a:effectLst>
            <a:outerShdw blurRad="127000" dist="12700" dir="16920000" algn="tl" rotWithShape="0">
              <a:schemeClr val="bg1">
                <a:lumMod val="50000"/>
                <a:alpha val="60000"/>
              </a:schemeClr>
            </a:outerShdw>
          </a:effec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6F19111F-C9DE-4060-8137-D79CB37DD0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5" t="5071" r="29643" b="10188"/>
          <a:stretch/>
        </p:blipFill>
        <p:spPr>
          <a:xfrm>
            <a:off x="8568101" y="1700457"/>
            <a:ext cx="2296355" cy="2365346"/>
          </a:xfrm>
          <a:prstGeom prst="rect">
            <a:avLst/>
          </a:prstGeom>
          <a:ln>
            <a:noFill/>
          </a:ln>
          <a:effectLst>
            <a:outerShdw blurRad="127000" dist="12700" dir="16920000" algn="tl" rotWithShape="0">
              <a:schemeClr val="bg1">
                <a:lumMod val="50000"/>
                <a:alpha val="60000"/>
              </a:schemeClr>
            </a:outerShdw>
          </a:effectLst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DB12743C-6254-44F9-AD35-9D93394A5FC3}"/>
              </a:ext>
            </a:extLst>
          </p:cNvPr>
          <p:cNvGrpSpPr/>
          <p:nvPr/>
        </p:nvGrpSpPr>
        <p:grpSpPr>
          <a:xfrm>
            <a:off x="1016738" y="4506982"/>
            <a:ext cx="425662" cy="734528"/>
            <a:chOff x="5294471" y="7105963"/>
            <a:chExt cx="156210" cy="269558"/>
          </a:xfrm>
        </p:grpSpPr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BCACE4E3-D0E3-43CB-B340-8B975FF19F13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43D5E048-6A43-4A12-85A8-581EEF121F14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ED546D81-0886-4A00-9585-380A31B6C15D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5FDDF9FD-A9CB-4F0D-A34C-25A93EEADFAB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xmlns="" id="{1DEE87CC-15BE-44AB-93A1-0EBB097F26C6}"/>
              </a:ext>
            </a:extLst>
          </p:cNvPr>
          <p:cNvGrpSpPr/>
          <p:nvPr/>
        </p:nvGrpSpPr>
        <p:grpSpPr>
          <a:xfrm>
            <a:off x="6878175" y="4506982"/>
            <a:ext cx="425662" cy="734528"/>
            <a:chOff x="5294471" y="7105963"/>
            <a:chExt cx="156210" cy="269558"/>
          </a:xfrm>
        </p:grpSpPr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xmlns="" id="{3A0282C9-95F0-4B60-BD69-9EBF5DEBD10F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xmlns="" id="{5D48F55D-B3C5-43BD-B80D-9B30D899EC04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xmlns="" id="{32AB6472-BD6C-4A0E-AE61-CEAB502A6A1B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xmlns="" id="{AD47B126-ECCA-4869-AF37-5AC47065DEFC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grpSp>
        <p:nvGrpSpPr>
          <p:cNvPr id="53" name="Graphique 33">
            <a:extLst>
              <a:ext uri="{FF2B5EF4-FFF2-40B4-BE49-F238E27FC236}">
                <a16:creationId xmlns:a16="http://schemas.microsoft.com/office/drawing/2014/main" xmlns="" id="{CD538609-8EE8-4153-B857-2E6E58E625EF}"/>
              </a:ext>
            </a:extLst>
          </p:cNvPr>
          <p:cNvGrpSpPr/>
          <p:nvPr/>
        </p:nvGrpSpPr>
        <p:grpSpPr>
          <a:xfrm>
            <a:off x="4110666" y="5918396"/>
            <a:ext cx="622920" cy="571010"/>
            <a:chOff x="5036010" y="1110493"/>
            <a:chExt cx="859622" cy="787987"/>
          </a:xfrm>
        </p:grpSpPr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xmlns="" id="{14079FC1-022A-4A80-B60F-0216135F7C0C}"/>
                </a:ext>
              </a:extLst>
            </p:cNvPr>
            <p:cNvSpPr/>
            <p:nvPr/>
          </p:nvSpPr>
          <p:spPr>
            <a:xfrm>
              <a:off x="4935273" y="1009756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solidFill>
              <a:srgbClr val="7BB929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xmlns="" id="{0FDE831E-B85C-4076-9EAD-8591759DFABE}"/>
                </a:ext>
              </a:extLst>
            </p:cNvPr>
            <p:cNvSpPr/>
            <p:nvPr/>
          </p:nvSpPr>
          <p:spPr>
            <a:xfrm>
              <a:off x="5246886" y="1009756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solidFill>
              <a:srgbClr val="00A9C2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xmlns="" id="{990C73B0-137D-45DB-BE81-4E51B993C178}"/>
                </a:ext>
              </a:extLst>
            </p:cNvPr>
            <p:cNvSpPr/>
            <p:nvPr/>
          </p:nvSpPr>
          <p:spPr>
            <a:xfrm>
              <a:off x="5551335" y="1382259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solidFill>
              <a:srgbClr val="7BB929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1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raphique 2">
            <a:extLst>
              <a:ext uri="{FF2B5EF4-FFF2-40B4-BE49-F238E27FC236}">
                <a16:creationId xmlns:a16="http://schemas.microsoft.com/office/drawing/2014/main" xmlns="" id="{6020D10D-87E5-492F-9491-ADD39C0BB2B9}"/>
              </a:ext>
            </a:extLst>
          </p:cNvPr>
          <p:cNvSpPr/>
          <p:nvPr/>
        </p:nvSpPr>
        <p:spPr>
          <a:xfrm>
            <a:off x="913461" y="1355071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ADFF4A5-970F-47C4-A51E-A4CFF5F7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>
                <a:latin typeface="Calibri Light" panose="020F0302020204030204" pitchFamily="34" charset="0"/>
                <a:cs typeface="Calibri Light" panose="020F0302020204030204" pitchFamily="34" charset="0"/>
              </a:rPr>
              <a:t>COMMENT GÉRER SON OFFRE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1DA9BE6-0DA5-4489-B9D5-E35B33FBCE42}"/>
              </a:ext>
            </a:extLst>
          </p:cNvPr>
          <p:cNvSpPr/>
          <p:nvPr/>
        </p:nvSpPr>
        <p:spPr>
          <a:xfrm>
            <a:off x="1256845" y="2106154"/>
            <a:ext cx="4045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Visibilité des candidatures et du nombre de vues uniques sur chaque offre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E53B87D5-23B7-4F3C-B72F-490CC2FF3508}"/>
              </a:ext>
            </a:extLst>
          </p:cNvPr>
          <p:cNvGrpSpPr/>
          <p:nvPr/>
        </p:nvGrpSpPr>
        <p:grpSpPr>
          <a:xfrm>
            <a:off x="552164" y="2130836"/>
            <a:ext cx="474980" cy="596966"/>
            <a:chOff x="4798218" y="7145968"/>
            <a:chExt cx="174308" cy="219075"/>
          </a:xfrm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222C8877-6B04-4ADF-BF71-17F92AAABF25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solidFill>
              <a:srgbClr val="00A9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B5A7D571-F916-4785-AEAE-818F983A5AF3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E15D5926-00BB-4905-9F34-DB9A87952E83}"/>
              </a:ext>
            </a:extLst>
          </p:cNvPr>
          <p:cNvGrpSpPr/>
          <p:nvPr/>
        </p:nvGrpSpPr>
        <p:grpSpPr>
          <a:xfrm>
            <a:off x="789654" y="3849554"/>
            <a:ext cx="617730" cy="739720"/>
            <a:chOff x="5015388" y="7100248"/>
            <a:chExt cx="226695" cy="271463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9AB96F5F-506E-490B-85D9-AE9EE86DB17D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B738EEF0-718E-4536-BA09-81C0276E58B4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4C15D9DA-EEB4-41C3-BFD5-0A066D36C36B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7BB66DD1-2497-4068-BBA0-7225BC026335}"/>
              </a:ext>
            </a:extLst>
          </p:cNvPr>
          <p:cNvSpPr txBox="1"/>
          <p:nvPr/>
        </p:nvSpPr>
        <p:spPr>
          <a:xfrm>
            <a:off x="1501959" y="3719914"/>
            <a:ext cx="3965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/>
            </a:lvl1pPr>
          </a:lstStyle>
          <a:p>
            <a:pPr algn="just"/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Possibilité d’archiver vos offres.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Possibilité de republier vos offres en cliquant sur « Archivées » puis « republier »</a:t>
            </a:r>
          </a:p>
          <a:p>
            <a:pPr algn="just"/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E341A8AF-2FB7-474A-B814-D0A78D8E9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14" y="1643836"/>
            <a:ext cx="5604322" cy="1659931"/>
          </a:xfrm>
          <a:prstGeom prst="rect">
            <a:avLst/>
          </a:prstGeom>
          <a:ln>
            <a:noFill/>
          </a:ln>
          <a:effectLst>
            <a:outerShdw blurRad="127000" dist="12700" dir="16920000" algn="tl" rotWithShape="0">
              <a:schemeClr val="bg1">
                <a:lumMod val="50000"/>
                <a:alpha val="60000"/>
              </a:scheme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21256E1B-56C7-46F7-807D-E5525FA6B0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16"/>
          <a:stretch/>
        </p:blipFill>
        <p:spPr>
          <a:xfrm>
            <a:off x="6035514" y="3554232"/>
            <a:ext cx="5590247" cy="2373295"/>
          </a:xfrm>
          <a:prstGeom prst="rect">
            <a:avLst/>
          </a:prstGeom>
          <a:ln>
            <a:noFill/>
          </a:ln>
          <a:effectLst>
            <a:outerShdw blurRad="127000" dist="12700" dir="16920000" algn="tl" rotWithShape="0">
              <a:schemeClr val="bg1">
                <a:lumMod val="50000"/>
                <a:alpha val="60000"/>
              </a:scheme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8B6A1A-117F-4908-AE5D-7B49BE2E2167}"/>
              </a:ext>
            </a:extLst>
          </p:cNvPr>
          <p:cNvSpPr/>
          <p:nvPr/>
        </p:nvSpPr>
        <p:spPr>
          <a:xfrm>
            <a:off x="6135053" y="3569970"/>
            <a:ext cx="607695" cy="6019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accent1"/>
                </a:solidFill>
              </a:rPr>
              <a:t>Entreprise Test</a:t>
            </a:r>
          </a:p>
        </p:txBody>
      </p:sp>
      <p:sp>
        <p:nvSpPr>
          <p:cNvPr id="21" name="ZoneTexte 20"/>
          <p:cNvSpPr txBox="1"/>
          <p:nvPr/>
        </p:nvSpPr>
        <p:spPr>
          <a:xfrm rot="10800000" flipH="1" flipV="1">
            <a:off x="9518237" y="3866685"/>
            <a:ext cx="168791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capavenir@univ-artois.fr</a:t>
            </a:r>
          </a:p>
        </p:txBody>
      </p:sp>
    </p:spTree>
    <p:extLst>
      <p:ext uri="{BB962C8B-B14F-4D97-AF65-F5344CB8AC3E}">
        <p14:creationId xmlns:p14="http://schemas.microsoft.com/office/powerpoint/2010/main" val="30392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5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Jobteaser">
  <a:themeElements>
    <a:clrScheme name="Personnalisé 17">
      <a:dk1>
        <a:srgbClr val="000000"/>
      </a:dk1>
      <a:lt1>
        <a:sysClr val="window" lastClr="FFFFFF"/>
      </a:lt1>
      <a:dk2>
        <a:srgbClr val="44546A"/>
      </a:dk2>
      <a:lt2>
        <a:srgbClr val="C2C4C6"/>
      </a:lt2>
      <a:accent1>
        <a:srgbClr val="71BF44"/>
      </a:accent1>
      <a:accent2>
        <a:srgbClr val="00A34D"/>
      </a:accent2>
      <a:accent3>
        <a:srgbClr val="006F92"/>
      </a:accent3>
      <a:accent4>
        <a:srgbClr val="00A1B6"/>
      </a:accent4>
      <a:accent5>
        <a:srgbClr val="E5E1C1"/>
      </a:accent5>
      <a:accent6>
        <a:srgbClr val="44546A"/>
      </a:accent6>
      <a:hlink>
        <a:srgbClr val="000000"/>
      </a:hlink>
      <a:folHlink>
        <a:srgbClr val="000000"/>
      </a:folHlink>
    </a:clrScheme>
    <a:fontScheme name="Jobteaser">
      <a:majorFont>
        <a:latin typeface="Muli ExtraBold"/>
        <a:ea typeface=""/>
        <a:cs typeface=""/>
      </a:majorFont>
      <a:minorFont>
        <a:latin typeface="Mul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obteaser" id="{81C63729-D501-41C9-9055-52D5D241094F}" vid="{B233811B-BC76-4D8A-83AC-5A92EE1B9E8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194</Words>
  <Application>Microsoft Office PowerPoint</Application>
  <PresentationFormat>Grand écran</PresentationFormat>
  <Paragraphs>55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Muli</vt:lpstr>
      <vt:lpstr>Muli ExtraBold</vt:lpstr>
      <vt:lpstr>Muli-Light</vt:lpstr>
      <vt:lpstr>Roboto Condensed Light</vt:lpstr>
      <vt:lpstr>Wingdings</vt:lpstr>
      <vt:lpstr>Jobteaser</vt:lpstr>
      <vt:lpstr>Présentation PowerPoint</vt:lpstr>
      <vt:lpstr>QU’EST-CE QUE LE CAREER CENTER</vt:lpstr>
      <vt:lpstr>COMMENT POSTER SON OFFRE SUR LE FORMULAIRE DE DÉPÔT D’OFFRES</vt:lpstr>
      <vt:lpstr>COMMENT POSTER SON OFFRE SUR LE FORMULAIRE DE DÉPÔT D’OFFRES</vt:lpstr>
      <vt:lpstr>COMMENT GÉRER SON OFFRE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example  for the presentation</dc:title>
  <dc:creator>Perrine Jannin</dc:creator>
  <cp:lastModifiedBy>Marciniak</cp:lastModifiedBy>
  <cp:revision>23</cp:revision>
  <dcterms:created xsi:type="dcterms:W3CDTF">2018-06-08T08:14:21Z</dcterms:created>
  <dcterms:modified xsi:type="dcterms:W3CDTF">2019-09-11T13:48:18Z</dcterms:modified>
</cp:coreProperties>
</file>